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 autoCompressPictures="0">
  <p:sldMasterIdLst>
    <p:sldMasterId id="2147483648" r:id="rId4"/>
    <p:sldMasterId id="2147483676" r:id="rId5"/>
  </p:sldMasterIdLst>
  <p:notesMasterIdLst>
    <p:notesMasterId r:id="rId13"/>
  </p:notesMasterIdLst>
  <p:handoutMasterIdLst>
    <p:handoutMasterId r:id="rId14"/>
  </p:handoutMasterIdLst>
  <p:sldIdLst>
    <p:sldId id="256" r:id="rId6"/>
    <p:sldId id="388" r:id="rId7"/>
    <p:sldId id="389" r:id="rId8"/>
    <p:sldId id="390" r:id="rId9"/>
    <p:sldId id="258" r:id="rId10"/>
    <p:sldId id="39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16" autoAdjust="0"/>
    <p:restoredTop sz="90655" autoAdjust="0"/>
  </p:normalViewPr>
  <p:slideViewPr>
    <p:cSldViewPr snapToGrid="0">
      <p:cViewPr varScale="1">
        <p:scale>
          <a:sx n="52" d="100"/>
          <a:sy n="52" d="100"/>
        </p:scale>
        <p:origin x="84" y="15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6D3E8-7295-4E7A-B891-348C4847E72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4950871-8653-4B2F-A381-0CAB4F4DE5BD}">
      <dgm:prSet phldrT="[טקסט]"/>
      <dgm:spPr/>
      <dgm:t>
        <a:bodyPr/>
        <a:lstStyle/>
        <a:p>
          <a:pPr rtl="1"/>
          <a:r>
            <a:rPr lang="he-IL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קיבוץ</a:t>
          </a:r>
          <a:r>
            <a:rPr lang="he-IL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</a:p>
      </dgm:t>
    </dgm:pt>
    <dgm:pt modelId="{4F918E5B-E66E-4D85-9493-73C1AC969E60}" type="parTrans" cxnId="{3F08B599-2C17-4A74-BE99-9FB2A580E7F1}">
      <dgm:prSet/>
      <dgm:spPr/>
      <dgm:t>
        <a:bodyPr/>
        <a:lstStyle/>
        <a:p>
          <a:pPr rtl="1"/>
          <a:endParaRPr lang="he-IL"/>
        </a:p>
      </dgm:t>
    </dgm:pt>
    <dgm:pt modelId="{88089764-25E1-4FC8-96B7-7F37D12A9895}" type="sibTrans" cxnId="{3F08B599-2C17-4A74-BE99-9FB2A580E7F1}">
      <dgm:prSet/>
      <dgm:spPr/>
      <dgm:t>
        <a:bodyPr/>
        <a:lstStyle/>
        <a:p>
          <a:pPr rtl="1"/>
          <a:endParaRPr lang="he-IL"/>
        </a:p>
      </dgm:t>
    </dgm:pt>
    <dgm:pt modelId="{D5FC5171-4B5B-4188-9F94-7C01F80599CE}">
      <dgm:prSet phldrT="[טקסט]"/>
      <dgm:spPr>
        <a:solidFill>
          <a:srgbClr val="FFC000"/>
        </a:solidFill>
      </dgm:spPr>
      <dgm:t>
        <a:bodyPr/>
        <a:lstStyle/>
        <a:p>
          <a:pPr rtl="1"/>
          <a:r>
            <a:rPr lang="he-IL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חברים</a:t>
          </a:r>
        </a:p>
      </dgm:t>
    </dgm:pt>
    <dgm:pt modelId="{56C25D10-B5C0-4016-B3B1-CACF66C8C44A}" type="parTrans" cxnId="{896BE3F9-0BB7-4C55-9B56-0A9366084590}">
      <dgm:prSet/>
      <dgm:spPr/>
      <dgm:t>
        <a:bodyPr/>
        <a:lstStyle/>
        <a:p>
          <a:pPr rtl="1"/>
          <a:endParaRPr lang="he-IL"/>
        </a:p>
      </dgm:t>
    </dgm:pt>
    <dgm:pt modelId="{352819B7-F6F0-4BEE-964E-05D6F1C59B98}" type="sibTrans" cxnId="{896BE3F9-0BB7-4C55-9B56-0A9366084590}">
      <dgm:prSet/>
      <dgm:spPr/>
      <dgm:t>
        <a:bodyPr/>
        <a:lstStyle/>
        <a:p>
          <a:pPr rtl="1"/>
          <a:endParaRPr lang="he-IL"/>
        </a:p>
      </dgm:t>
    </dgm:pt>
    <dgm:pt modelId="{DAAF8D6E-A419-48D1-AC10-B5FE434B6E02}">
      <dgm:prSet phldrT="[טקסט]"/>
      <dgm:spPr>
        <a:solidFill>
          <a:srgbClr val="00B0F0"/>
        </a:solidFill>
      </dgm:spPr>
      <dgm:t>
        <a:bodyPr/>
        <a:lstStyle/>
        <a:p>
          <a:pPr rtl="1"/>
          <a:r>
            <a:rPr lang="he-IL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"רשויות"</a:t>
          </a:r>
        </a:p>
      </dgm:t>
    </dgm:pt>
    <dgm:pt modelId="{7D66544E-18BE-4D7D-9183-61ED331B37E6}" type="parTrans" cxnId="{1CDE492E-875A-45E3-ABE5-F4C15579B4B8}">
      <dgm:prSet/>
      <dgm:spPr/>
      <dgm:t>
        <a:bodyPr/>
        <a:lstStyle/>
        <a:p>
          <a:pPr rtl="1"/>
          <a:endParaRPr lang="he-IL"/>
        </a:p>
      </dgm:t>
    </dgm:pt>
    <dgm:pt modelId="{C8803F11-0C3C-4D97-BA08-5FD168E5CE96}" type="sibTrans" cxnId="{1CDE492E-875A-45E3-ABE5-F4C15579B4B8}">
      <dgm:prSet/>
      <dgm:spPr/>
      <dgm:t>
        <a:bodyPr/>
        <a:lstStyle/>
        <a:p>
          <a:pPr rtl="1"/>
          <a:endParaRPr lang="he-IL"/>
        </a:p>
      </dgm:t>
    </dgm:pt>
    <dgm:pt modelId="{00C56E9D-EF14-4E52-B9A0-0202D1C705DB}" type="pres">
      <dgm:prSet presAssocID="{0486D3E8-7295-4E7A-B891-348C4847E727}" presName="Name0" presStyleCnt="0">
        <dgm:presLayoutVars>
          <dgm:dir/>
          <dgm:resizeHandles val="exact"/>
        </dgm:presLayoutVars>
      </dgm:prSet>
      <dgm:spPr/>
    </dgm:pt>
    <dgm:pt modelId="{FE503671-B172-4974-AD2E-0CE9154B6CDE}" type="pres">
      <dgm:prSet presAssocID="{A4950871-8653-4B2F-A381-0CAB4F4DE5BD}" presName="node" presStyleLbl="node1" presStyleIdx="0" presStyleCnt="3">
        <dgm:presLayoutVars>
          <dgm:bulletEnabled val="1"/>
        </dgm:presLayoutVars>
      </dgm:prSet>
      <dgm:spPr/>
    </dgm:pt>
    <dgm:pt modelId="{23BF0700-5947-4BFB-8743-BFB9FFB9F130}" type="pres">
      <dgm:prSet presAssocID="{88089764-25E1-4FC8-96B7-7F37D12A9895}" presName="sibTrans" presStyleLbl="sibTrans2D1" presStyleIdx="0" presStyleCnt="3"/>
      <dgm:spPr/>
    </dgm:pt>
    <dgm:pt modelId="{14AC72D5-C766-49B1-8E40-AE062D61EB37}" type="pres">
      <dgm:prSet presAssocID="{88089764-25E1-4FC8-96B7-7F37D12A9895}" presName="connectorText" presStyleLbl="sibTrans2D1" presStyleIdx="0" presStyleCnt="3"/>
      <dgm:spPr/>
    </dgm:pt>
    <dgm:pt modelId="{4280FCDF-10C6-474B-B812-68AF4AD62A52}" type="pres">
      <dgm:prSet presAssocID="{D5FC5171-4B5B-4188-9F94-7C01F80599CE}" presName="node" presStyleLbl="node1" presStyleIdx="1" presStyleCnt="3">
        <dgm:presLayoutVars>
          <dgm:bulletEnabled val="1"/>
        </dgm:presLayoutVars>
      </dgm:prSet>
      <dgm:spPr/>
    </dgm:pt>
    <dgm:pt modelId="{9FCF398C-60CB-4979-9572-7297336A3C62}" type="pres">
      <dgm:prSet presAssocID="{352819B7-F6F0-4BEE-964E-05D6F1C59B98}" presName="sibTrans" presStyleLbl="sibTrans2D1" presStyleIdx="1" presStyleCnt="3"/>
      <dgm:spPr/>
    </dgm:pt>
    <dgm:pt modelId="{FC94C21A-D0A2-4D41-8ED5-7D144D610448}" type="pres">
      <dgm:prSet presAssocID="{352819B7-F6F0-4BEE-964E-05D6F1C59B98}" presName="connectorText" presStyleLbl="sibTrans2D1" presStyleIdx="1" presStyleCnt="3"/>
      <dgm:spPr/>
    </dgm:pt>
    <dgm:pt modelId="{FAD9E43E-A04A-4DBA-9780-D0F8510E5572}" type="pres">
      <dgm:prSet presAssocID="{DAAF8D6E-A419-48D1-AC10-B5FE434B6E02}" presName="node" presStyleLbl="node1" presStyleIdx="2" presStyleCnt="3">
        <dgm:presLayoutVars>
          <dgm:bulletEnabled val="1"/>
        </dgm:presLayoutVars>
      </dgm:prSet>
      <dgm:spPr/>
    </dgm:pt>
    <dgm:pt modelId="{5863852C-1501-4003-8A6D-0BA85E9AC81B}" type="pres">
      <dgm:prSet presAssocID="{C8803F11-0C3C-4D97-BA08-5FD168E5CE96}" presName="sibTrans" presStyleLbl="sibTrans2D1" presStyleIdx="2" presStyleCnt="3"/>
      <dgm:spPr/>
    </dgm:pt>
    <dgm:pt modelId="{9CA420B9-5BB2-4673-949D-91144D15C7EA}" type="pres">
      <dgm:prSet presAssocID="{C8803F11-0C3C-4D97-BA08-5FD168E5CE96}" presName="connectorText" presStyleLbl="sibTrans2D1" presStyleIdx="2" presStyleCnt="3"/>
      <dgm:spPr/>
    </dgm:pt>
  </dgm:ptLst>
  <dgm:cxnLst>
    <dgm:cxn modelId="{F65F9308-FC71-48DC-8254-3FBDE843AAB9}" type="presOf" srcId="{88089764-25E1-4FC8-96B7-7F37D12A9895}" destId="{23BF0700-5947-4BFB-8743-BFB9FFB9F130}" srcOrd="0" destOrd="0" presId="urn:microsoft.com/office/officeart/2005/8/layout/cycle7"/>
    <dgm:cxn modelId="{BA31CF22-6466-4ECC-BFC1-754757AA8E19}" type="presOf" srcId="{352819B7-F6F0-4BEE-964E-05D6F1C59B98}" destId="{9FCF398C-60CB-4979-9572-7297336A3C62}" srcOrd="0" destOrd="0" presId="urn:microsoft.com/office/officeart/2005/8/layout/cycle7"/>
    <dgm:cxn modelId="{974E1F2E-5806-4C72-982C-D84151894B9A}" type="presOf" srcId="{88089764-25E1-4FC8-96B7-7F37D12A9895}" destId="{14AC72D5-C766-49B1-8E40-AE062D61EB37}" srcOrd="1" destOrd="0" presId="urn:microsoft.com/office/officeart/2005/8/layout/cycle7"/>
    <dgm:cxn modelId="{1CDE492E-875A-45E3-ABE5-F4C15579B4B8}" srcId="{0486D3E8-7295-4E7A-B891-348C4847E727}" destId="{DAAF8D6E-A419-48D1-AC10-B5FE434B6E02}" srcOrd="2" destOrd="0" parTransId="{7D66544E-18BE-4D7D-9183-61ED331B37E6}" sibTransId="{C8803F11-0C3C-4D97-BA08-5FD168E5CE96}"/>
    <dgm:cxn modelId="{21F00182-47A9-4454-A417-2863152AD1F8}" type="presOf" srcId="{C8803F11-0C3C-4D97-BA08-5FD168E5CE96}" destId="{9CA420B9-5BB2-4673-949D-91144D15C7EA}" srcOrd="1" destOrd="0" presId="urn:microsoft.com/office/officeart/2005/8/layout/cycle7"/>
    <dgm:cxn modelId="{3F08B599-2C17-4A74-BE99-9FB2A580E7F1}" srcId="{0486D3E8-7295-4E7A-B891-348C4847E727}" destId="{A4950871-8653-4B2F-A381-0CAB4F4DE5BD}" srcOrd="0" destOrd="0" parTransId="{4F918E5B-E66E-4D85-9493-73C1AC969E60}" sibTransId="{88089764-25E1-4FC8-96B7-7F37D12A9895}"/>
    <dgm:cxn modelId="{108E2AA2-3146-422C-A0E5-7E83C4800FC6}" type="presOf" srcId="{C8803F11-0C3C-4D97-BA08-5FD168E5CE96}" destId="{5863852C-1501-4003-8A6D-0BA85E9AC81B}" srcOrd="0" destOrd="0" presId="urn:microsoft.com/office/officeart/2005/8/layout/cycle7"/>
    <dgm:cxn modelId="{08DC13C3-7207-4241-8851-E71FE731300A}" type="presOf" srcId="{A4950871-8653-4B2F-A381-0CAB4F4DE5BD}" destId="{FE503671-B172-4974-AD2E-0CE9154B6CDE}" srcOrd="0" destOrd="0" presId="urn:microsoft.com/office/officeart/2005/8/layout/cycle7"/>
    <dgm:cxn modelId="{139CADCA-A340-4D75-ADB2-7EFA30A57C5A}" type="presOf" srcId="{D5FC5171-4B5B-4188-9F94-7C01F80599CE}" destId="{4280FCDF-10C6-474B-B812-68AF4AD62A52}" srcOrd="0" destOrd="0" presId="urn:microsoft.com/office/officeart/2005/8/layout/cycle7"/>
    <dgm:cxn modelId="{E9CBA2DC-A488-4904-B132-78FCB7424CA9}" type="presOf" srcId="{352819B7-F6F0-4BEE-964E-05D6F1C59B98}" destId="{FC94C21A-D0A2-4D41-8ED5-7D144D610448}" srcOrd="1" destOrd="0" presId="urn:microsoft.com/office/officeart/2005/8/layout/cycle7"/>
    <dgm:cxn modelId="{4FDB35E6-8A1F-43FC-A276-3A296E208542}" type="presOf" srcId="{DAAF8D6E-A419-48D1-AC10-B5FE434B6E02}" destId="{FAD9E43E-A04A-4DBA-9780-D0F8510E5572}" srcOrd="0" destOrd="0" presId="urn:microsoft.com/office/officeart/2005/8/layout/cycle7"/>
    <dgm:cxn modelId="{30E6C7F9-C976-4AE5-8A2F-37879DBDCD01}" type="presOf" srcId="{0486D3E8-7295-4E7A-B891-348C4847E727}" destId="{00C56E9D-EF14-4E52-B9A0-0202D1C705DB}" srcOrd="0" destOrd="0" presId="urn:microsoft.com/office/officeart/2005/8/layout/cycle7"/>
    <dgm:cxn modelId="{896BE3F9-0BB7-4C55-9B56-0A9366084590}" srcId="{0486D3E8-7295-4E7A-B891-348C4847E727}" destId="{D5FC5171-4B5B-4188-9F94-7C01F80599CE}" srcOrd="1" destOrd="0" parTransId="{56C25D10-B5C0-4016-B3B1-CACF66C8C44A}" sibTransId="{352819B7-F6F0-4BEE-964E-05D6F1C59B98}"/>
    <dgm:cxn modelId="{FD9F6105-7716-42BB-9E99-93D93D617C74}" type="presParOf" srcId="{00C56E9D-EF14-4E52-B9A0-0202D1C705DB}" destId="{FE503671-B172-4974-AD2E-0CE9154B6CDE}" srcOrd="0" destOrd="0" presId="urn:microsoft.com/office/officeart/2005/8/layout/cycle7"/>
    <dgm:cxn modelId="{1FA15D36-B0FF-49C5-8A14-A78A4AB0C7FC}" type="presParOf" srcId="{00C56E9D-EF14-4E52-B9A0-0202D1C705DB}" destId="{23BF0700-5947-4BFB-8743-BFB9FFB9F130}" srcOrd="1" destOrd="0" presId="urn:microsoft.com/office/officeart/2005/8/layout/cycle7"/>
    <dgm:cxn modelId="{2FAEA6EF-50A5-4213-BB3A-A27B7B16CB22}" type="presParOf" srcId="{23BF0700-5947-4BFB-8743-BFB9FFB9F130}" destId="{14AC72D5-C766-49B1-8E40-AE062D61EB37}" srcOrd="0" destOrd="0" presId="urn:microsoft.com/office/officeart/2005/8/layout/cycle7"/>
    <dgm:cxn modelId="{15575BF9-B93A-474B-B418-86FD21CA26A7}" type="presParOf" srcId="{00C56E9D-EF14-4E52-B9A0-0202D1C705DB}" destId="{4280FCDF-10C6-474B-B812-68AF4AD62A52}" srcOrd="2" destOrd="0" presId="urn:microsoft.com/office/officeart/2005/8/layout/cycle7"/>
    <dgm:cxn modelId="{9D8DA52B-D4AD-43C3-B0C2-0DA2AD361A59}" type="presParOf" srcId="{00C56E9D-EF14-4E52-B9A0-0202D1C705DB}" destId="{9FCF398C-60CB-4979-9572-7297336A3C62}" srcOrd="3" destOrd="0" presId="urn:microsoft.com/office/officeart/2005/8/layout/cycle7"/>
    <dgm:cxn modelId="{09434BA4-E71C-438D-9C9A-7B669E32E8C3}" type="presParOf" srcId="{9FCF398C-60CB-4979-9572-7297336A3C62}" destId="{FC94C21A-D0A2-4D41-8ED5-7D144D610448}" srcOrd="0" destOrd="0" presId="urn:microsoft.com/office/officeart/2005/8/layout/cycle7"/>
    <dgm:cxn modelId="{D9613880-32B3-4466-B6EE-C902AE21CA95}" type="presParOf" srcId="{00C56E9D-EF14-4E52-B9A0-0202D1C705DB}" destId="{FAD9E43E-A04A-4DBA-9780-D0F8510E5572}" srcOrd="4" destOrd="0" presId="urn:microsoft.com/office/officeart/2005/8/layout/cycle7"/>
    <dgm:cxn modelId="{4C9B68D7-8EA1-4A87-BA84-C48327E24AB9}" type="presParOf" srcId="{00C56E9D-EF14-4E52-B9A0-0202D1C705DB}" destId="{5863852C-1501-4003-8A6D-0BA85E9AC81B}" srcOrd="5" destOrd="0" presId="urn:microsoft.com/office/officeart/2005/8/layout/cycle7"/>
    <dgm:cxn modelId="{76254969-B382-4D8D-B44A-2E0A63A87D70}" type="presParOf" srcId="{5863852C-1501-4003-8A6D-0BA85E9AC81B}" destId="{9CA420B9-5BB2-4673-949D-91144D15C7E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E5191-0762-4290-B223-CC01A7EF82B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80A1D4E-0E95-4B9F-99B9-FC46DB49E5B1}">
      <dgm:prSet phldrT="[טקסט]" custT="1"/>
      <dgm:spPr>
        <a:solidFill>
          <a:schemeClr val="accent3"/>
        </a:solidFill>
      </dgm:spPr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תכנון</a:t>
          </a:r>
        </a:p>
      </dgm:t>
    </dgm:pt>
    <dgm:pt modelId="{8602D103-AC19-46B5-8A08-0D6D8E4BE643}" type="parTrans" cxnId="{FA20F87A-7845-458A-B823-DAA0E70C6E7E}">
      <dgm:prSet/>
      <dgm:spPr/>
      <dgm:t>
        <a:bodyPr/>
        <a:lstStyle/>
        <a:p>
          <a:pPr rtl="1"/>
          <a:endParaRPr lang="he-IL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13A6DA3-9A31-4899-88A1-A5879532C367}" type="sibTrans" cxnId="{FA20F87A-7845-458A-B823-DAA0E70C6E7E}">
      <dgm:prSet/>
      <dgm:spPr/>
      <dgm:t>
        <a:bodyPr/>
        <a:lstStyle/>
        <a:p>
          <a:pPr rtl="1"/>
          <a:endParaRPr lang="he-IL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4E23BCD-2065-47D9-A543-012CFBCF6A98}">
      <dgm:prSet phldrT="[טקסט]" custT="1"/>
      <dgm:spPr>
        <a:solidFill>
          <a:schemeClr val="accent5"/>
        </a:solidFill>
      </dgm:spPr>
      <dgm:t>
        <a:bodyPr/>
        <a:lstStyle/>
        <a:p>
          <a:pPr rtl="1"/>
          <a:r>
            <a:rPr lang="he-IL" sz="2400" b="1" dirty="0" err="1">
              <a:latin typeface="Segoe UI" panose="020B0502040204020203" pitchFamily="34" charset="0"/>
              <a:cs typeface="Segoe UI" panose="020B0502040204020203" pitchFamily="34" charset="0"/>
            </a:rPr>
            <a:t>רמ"י</a:t>
          </a:r>
          <a:endParaRPr lang="he-IL" sz="24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55BBFCC-D0F9-48DE-AC86-79A03967714F}" type="parTrans" cxnId="{685B1A3F-AF26-4385-AE22-F0F8E6F66C05}">
      <dgm:prSet/>
      <dgm:spPr/>
      <dgm:t>
        <a:bodyPr/>
        <a:lstStyle/>
        <a:p>
          <a:pPr rtl="1"/>
          <a:endParaRPr lang="he-IL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820201C-D21C-49C8-9366-D2BDA7F69FBB}" type="sibTrans" cxnId="{685B1A3F-AF26-4385-AE22-F0F8E6F66C05}">
      <dgm:prSet/>
      <dgm:spPr/>
      <dgm:t>
        <a:bodyPr/>
        <a:lstStyle/>
        <a:p>
          <a:pPr rtl="1"/>
          <a:endParaRPr lang="he-IL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C32FDA-E85B-4929-BBAB-79713BA5122C}">
      <dgm:prSet phldrT="[טקסט]"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he-IL" sz="2000" b="1" dirty="0" err="1">
              <a:latin typeface="Segoe UI" panose="020B0502040204020203" pitchFamily="34" charset="0"/>
              <a:cs typeface="Segoe UI" panose="020B0502040204020203" pitchFamily="34" charset="0"/>
            </a:rPr>
            <a:t>מוניצפליה</a:t>
          </a:r>
          <a:endParaRPr lang="he-IL" sz="20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2D521C4-3747-46B8-B4DA-FDEC4A5BA669}" type="parTrans" cxnId="{F390DF86-491E-4365-B573-15C44821AD13}">
      <dgm:prSet/>
      <dgm:spPr/>
      <dgm:t>
        <a:bodyPr/>
        <a:lstStyle/>
        <a:p>
          <a:pPr rtl="1"/>
          <a:endParaRPr lang="he-IL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0A9F9F8-091A-445C-843C-43E142BFB91E}" type="sibTrans" cxnId="{F390DF86-491E-4365-B573-15C44821AD13}">
      <dgm:prSet/>
      <dgm:spPr/>
      <dgm:t>
        <a:bodyPr/>
        <a:lstStyle/>
        <a:p>
          <a:pPr rtl="1"/>
          <a:endParaRPr lang="he-IL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258EC6B-C6BA-4527-8462-4A43683831AF}">
      <dgm:prSet phldrT="[טקסט]" custT="1"/>
      <dgm:spPr>
        <a:solidFill>
          <a:srgbClr val="FFC000"/>
        </a:solidFill>
      </dgm:spPr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דין כללי</a:t>
          </a:r>
        </a:p>
      </dgm:t>
    </dgm:pt>
    <dgm:pt modelId="{2AE0DEF5-BD1D-49EF-B894-B643625496E1}" type="parTrans" cxnId="{F94AFBEF-82D4-45C6-9C45-CAE6CC928C14}">
      <dgm:prSet/>
      <dgm:spPr/>
      <dgm:t>
        <a:bodyPr/>
        <a:lstStyle/>
        <a:p>
          <a:pPr rtl="1"/>
          <a:endParaRPr lang="he-IL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0C9D559-5159-4089-AEC0-7C24942BFFEB}" type="sibTrans" cxnId="{F94AFBEF-82D4-45C6-9C45-CAE6CC928C14}">
      <dgm:prSet/>
      <dgm:spPr/>
      <dgm:t>
        <a:bodyPr/>
        <a:lstStyle/>
        <a:p>
          <a:pPr rtl="1"/>
          <a:endParaRPr lang="he-IL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5B8FA7B-9D59-4E82-9059-51BF8DCE5ED5}">
      <dgm:prSet phldrT="[טקסט]" custT="1"/>
      <dgm:spPr>
        <a:solidFill>
          <a:srgbClr val="FF0000"/>
        </a:solidFill>
      </dgm:spPr>
      <dgm:t>
        <a:bodyPr/>
        <a:lstStyle/>
        <a:p>
          <a:pPr rtl="1">
            <a:spcAft>
              <a:spcPts val="0"/>
            </a:spcAft>
          </a:pPr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יורשים,</a:t>
          </a:r>
        </a:p>
        <a:p>
          <a:pPr rtl="1">
            <a:spcAft>
              <a:spcPts val="0"/>
            </a:spcAft>
          </a:pPr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תושבים</a:t>
          </a:r>
        </a:p>
      </dgm:t>
    </dgm:pt>
    <dgm:pt modelId="{B9D0C861-649D-4A31-84B2-71C91D51EA00}" type="parTrans" cxnId="{CA2E7393-8DB7-47A5-B4E3-BBA865E7A741}">
      <dgm:prSet/>
      <dgm:spPr/>
      <dgm:t>
        <a:bodyPr/>
        <a:lstStyle/>
        <a:p>
          <a:pPr rtl="1"/>
          <a:endParaRPr lang="he-IL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1BF7FB8-0705-4380-BDDD-9884AF577F95}" type="sibTrans" cxnId="{CA2E7393-8DB7-47A5-B4E3-BBA865E7A741}">
      <dgm:prSet/>
      <dgm:spPr/>
      <dgm:t>
        <a:bodyPr/>
        <a:lstStyle/>
        <a:p>
          <a:pPr rtl="1"/>
          <a:endParaRPr lang="he-IL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B187AAF-9931-4B2D-B42D-51488F9FB45E}">
      <dgm:prSet phldrT="[טקסט]" custT="1"/>
      <dgm:spPr/>
      <dgm:t>
        <a:bodyPr/>
        <a:lstStyle/>
        <a:p>
          <a:pPr rtl="1"/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רשמת אגודות</a:t>
          </a:r>
        </a:p>
      </dgm:t>
    </dgm:pt>
    <dgm:pt modelId="{A89AFD92-E62E-4197-9F1C-6D99368752C4}" type="parTrans" cxnId="{E16D585E-11D3-4939-AD50-D153067BA947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6A734EA-EF8B-4C54-8661-54AC2C75C880}" type="sibTrans" cxnId="{E16D585E-11D3-4939-AD50-D153067BA947}">
      <dgm:prSet/>
      <dgm:spPr/>
      <dgm:t>
        <a:bodyPr/>
        <a:lstStyle/>
        <a:p>
          <a:endParaRPr lang="en-US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99FD6C7-5F6B-4584-94AE-F189F91B5DEA}" type="pres">
      <dgm:prSet presAssocID="{90CE5191-0762-4290-B223-CC01A7EF82B2}" presName="Name0" presStyleCnt="0">
        <dgm:presLayoutVars>
          <dgm:dir/>
          <dgm:resizeHandles val="exact"/>
        </dgm:presLayoutVars>
      </dgm:prSet>
      <dgm:spPr/>
    </dgm:pt>
    <dgm:pt modelId="{BB44B6AD-155D-4FC5-8E0A-E6D820E5E97C}" type="pres">
      <dgm:prSet presAssocID="{180A1D4E-0E95-4B9F-99B9-FC46DB49E5B1}" presName="node" presStyleLbl="node1" presStyleIdx="0" presStyleCnt="6">
        <dgm:presLayoutVars>
          <dgm:bulletEnabled val="1"/>
        </dgm:presLayoutVars>
      </dgm:prSet>
      <dgm:spPr/>
    </dgm:pt>
    <dgm:pt modelId="{0FBB014C-8F1D-403A-9BFD-A71B27CEB75F}" type="pres">
      <dgm:prSet presAssocID="{113A6DA3-9A31-4899-88A1-A5879532C367}" presName="sibTrans" presStyleLbl="sibTrans2D1" presStyleIdx="0" presStyleCnt="6"/>
      <dgm:spPr/>
    </dgm:pt>
    <dgm:pt modelId="{2E055369-00C5-4693-B763-D3FCBD5B8CBF}" type="pres">
      <dgm:prSet presAssocID="{113A6DA3-9A31-4899-88A1-A5879532C367}" presName="connectorText" presStyleLbl="sibTrans2D1" presStyleIdx="0" presStyleCnt="6"/>
      <dgm:spPr/>
    </dgm:pt>
    <dgm:pt modelId="{EB9AA1D1-AC5A-4826-BFEF-F0B4A8B907A1}" type="pres">
      <dgm:prSet presAssocID="{74E23BCD-2065-47D9-A543-012CFBCF6A98}" presName="node" presStyleLbl="node1" presStyleIdx="1" presStyleCnt="6">
        <dgm:presLayoutVars>
          <dgm:bulletEnabled val="1"/>
        </dgm:presLayoutVars>
      </dgm:prSet>
      <dgm:spPr/>
    </dgm:pt>
    <dgm:pt modelId="{970BE297-309E-4DC2-9C40-1F5606B1268A}" type="pres">
      <dgm:prSet presAssocID="{3820201C-D21C-49C8-9366-D2BDA7F69FBB}" presName="sibTrans" presStyleLbl="sibTrans2D1" presStyleIdx="1" presStyleCnt="6" custScaleX="191419" custScaleY="139466"/>
      <dgm:spPr/>
    </dgm:pt>
    <dgm:pt modelId="{7BA1D769-C9ED-44B8-8089-5CCB38F4902D}" type="pres">
      <dgm:prSet presAssocID="{3820201C-D21C-49C8-9366-D2BDA7F69FBB}" presName="connectorText" presStyleLbl="sibTrans2D1" presStyleIdx="1" presStyleCnt="6"/>
      <dgm:spPr/>
    </dgm:pt>
    <dgm:pt modelId="{4ADADF6A-3E66-421E-AB4F-BECAD70FFEF3}" type="pres">
      <dgm:prSet presAssocID="{8CC32FDA-E85B-4929-BBAB-79713BA5122C}" presName="node" presStyleLbl="node1" presStyleIdx="2" presStyleCnt="6">
        <dgm:presLayoutVars>
          <dgm:bulletEnabled val="1"/>
        </dgm:presLayoutVars>
      </dgm:prSet>
      <dgm:spPr/>
    </dgm:pt>
    <dgm:pt modelId="{6F840377-8FAD-4781-AB01-F30CE832E595}" type="pres">
      <dgm:prSet presAssocID="{B0A9F9F8-091A-445C-843C-43E142BFB91E}" presName="sibTrans" presStyleLbl="sibTrans2D1" presStyleIdx="2" presStyleCnt="6"/>
      <dgm:spPr/>
    </dgm:pt>
    <dgm:pt modelId="{20F9C1E2-104C-4B80-BD2E-252169A95AB3}" type="pres">
      <dgm:prSet presAssocID="{B0A9F9F8-091A-445C-843C-43E142BFB91E}" presName="connectorText" presStyleLbl="sibTrans2D1" presStyleIdx="2" presStyleCnt="6"/>
      <dgm:spPr/>
    </dgm:pt>
    <dgm:pt modelId="{1E291F79-7B1B-4A00-AEA8-CAE37458F8A2}" type="pres">
      <dgm:prSet presAssocID="{D258EC6B-C6BA-4527-8462-4A43683831AF}" presName="node" presStyleLbl="node1" presStyleIdx="3" presStyleCnt="6">
        <dgm:presLayoutVars>
          <dgm:bulletEnabled val="1"/>
        </dgm:presLayoutVars>
      </dgm:prSet>
      <dgm:spPr/>
    </dgm:pt>
    <dgm:pt modelId="{1B45BB8E-AD8D-48B7-9E11-C097D8C085B7}" type="pres">
      <dgm:prSet presAssocID="{30C9D559-5159-4089-AEC0-7C24942BFFEB}" presName="sibTrans" presStyleLbl="sibTrans2D1" presStyleIdx="3" presStyleCnt="6"/>
      <dgm:spPr/>
    </dgm:pt>
    <dgm:pt modelId="{28E6B802-8292-4861-9B0F-164E517522BD}" type="pres">
      <dgm:prSet presAssocID="{30C9D559-5159-4089-AEC0-7C24942BFFEB}" presName="connectorText" presStyleLbl="sibTrans2D1" presStyleIdx="3" presStyleCnt="6"/>
      <dgm:spPr/>
    </dgm:pt>
    <dgm:pt modelId="{622DD300-245A-4EF9-9CA0-FC8A54867950}" type="pres">
      <dgm:prSet presAssocID="{25B8FA7B-9D59-4E82-9059-51BF8DCE5ED5}" presName="node" presStyleLbl="node1" presStyleIdx="4" presStyleCnt="6">
        <dgm:presLayoutVars>
          <dgm:bulletEnabled val="1"/>
        </dgm:presLayoutVars>
      </dgm:prSet>
      <dgm:spPr/>
    </dgm:pt>
    <dgm:pt modelId="{C71726FA-F502-4147-A0E9-29C544753F38}" type="pres">
      <dgm:prSet presAssocID="{51BF7FB8-0705-4380-BDDD-9884AF577F95}" presName="sibTrans" presStyleLbl="sibTrans2D1" presStyleIdx="4" presStyleCnt="6" custScaleX="191419" custScaleY="139466"/>
      <dgm:spPr/>
    </dgm:pt>
    <dgm:pt modelId="{620D6567-2D15-4ECA-98A0-C2A1595C5352}" type="pres">
      <dgm:prSet presAssocID="{51BF7FB8-0705-4380-BDDD-9884AF577F95}" presName="connectorText" presStyleLbl="sibTrans2D1" presStyleIdx="4" presStyleCnt="6"/>
      <dgm:spPr/>
    </dgm:pt>
    <dgm:pt modelId="{F20C55E4-EA9E-4A01-94CE-4868230CB38C}" type="pres">
      <dgm:prSet presAssocID="{8B187AAF-9931-4B2D-B42D-51488F9FB45E}" presName="node" presStyleLbl="node1" presStyleIdx="5" presStyleCnt="6">
        <dgm:presLayoutVars>
          <dgm:bulletEnabled val="1"/>
        </dgm:presLayoutVars>
      </dgm:prSet>
      <dgm:spPr/>
    </dgm:pt>
    <dgm:pt modelId="{B3A70829-4BDF-4C0C-8FEE-54D17BE6ED62}" type="pres">
      <dgm:prSet presAssocID="{F6A734EA-EF8B-4C54-8661-54AC2C75C880}" presName="sibTrans" presStyleLbl="sibTrans2D1" presStyleIdx="5" presStyleCnt="6"/>
      <dgm:spPr/>
    </dgm:pt>
    <dgm:pt modelId="{8C78B7E2-0B3E-4E39-B0A5-CF3771F828C4}" type="pres">
      <dgm:prSet presAssocID="{F6A734EA-EF8B-4C54-8661-54AC2C75C880}" presName="connectorText" presStyleLbl="sibTrans2D1" presStyleIdx="5" presStyleCnt="6"/>
      <dgm:spPr/>
    </dgm:pt>
  </dgm:ptLst>
  <dgm:cxnLst>
    <dgm:cxn modelId="{1432E50E-004A-49EC-AE59-B17482B8BFA4}" type="presOf" srcId="{30C9D559-5159-4089-AEC0-7C24942BFFEB}" destId="{28E6B802-8292-4861-9B0F-164E517522BD}" srcOrd="1" destOrd="0" presId="urn:microsoft.com/office/officeart/2005/8/layout/cycle7"/>
    <dgm:cxn modelId="{5066E428-3F68-4FF7-8395-F1DADC62F708}" type="presOf" srcId="{25B8FA7B-9D59-4E82-9059-51BF8DCE5ED5}" destId="{622DD300-245A-4EF9-9CA0-FC8A54867950}" srcOrd="0" destOrd="0" presId="urn:microsoft.com/office/officeart/2005/8/layout/cycle7"/>
    <dgm:cxn modelId="{48417D2E-C366-4F08-90F1-A0D2360AAAF2}" type="presOf" srcId="{B0A9F9F8-091A-445C-843C-43E142BFB91E}" destId="{6F840377-8FAD-4781-AB01-F30CE832E595}" srcOrd="0" destOrd="0" presId="urn:microsoft.com/office/officeart/2005/8/layout/cycle7"/>
    <dgm:cxn modelId="{47E99637-13FD-477F-918B-1F3990F4BD16}" type="presOf" srcId="{F6A734EA-EF8B-4C54-8661-54AC2C75C880}" destId="{B3A70829-4BDF-4C0C-8FEE-54D17BE6ED62}" srcOrd="0" destOrd="0" presId="urn:microsoft.com/office/officeart/2005/8/layout/cycle7"/>
    <dgm:cxn modelId="{685B1A3F-AF26-4385-AE22-F0F8E6F66C05}" srcId="{90CE5191-0762-4290-B223-CC01A7EF82B2}" destId="{74E23BCD-2065-47D9-A543-012CFBCF6A98}" srcOrd="1" destOrd="0" parTransId="{955BBFCC-D0F9-48DE-AC86-79A03967714F}" sibTransId="{3820201C-D21C-49C8-9366-D2BDA7F69FBB}"/>
    <dgm:cxn modelId="{0EDA9940-7FDB-4ECF-A65E-92A74CC4F26D}" type="presOf" srcId="{3820201C-D21C-49C8-9366-D2BDA7F69FBB}" destId="{970BE297-309E-4DC2-9C40-1F5606B1268A}" srcOrd="0" destOrd="0" presId="urn:microsoft.com/office/officeart/2005/8/layout/cycle7"/>
    <dgm:cxn modelId="{E16D585E-11D3-4939-AD50-D153067BA947}" srcId="{90CE5191-0762-4290-B223-CC01A7EF82B2}" destId="{8B187AAF-9931-4B2D-B42D-51488F9FB45E}" srcOrd="5" destOrd="0" parTransId="{A89AFD92-E62E-4197-9F1C-6D99368752C4}" sibTransId="{F6A734EA-EF8B-4C54-8661-54AC2C75C880}"/>
    <dgm:cxn modelId="{86C6096A-EDFE-4FCC-B3AC-BD7DC9F6A4C7}" type="presOf" srcId="{180A1D4E-0E95-4B9F-99B9-FC46DB49E5B1}" destId="{BB44B6AD-155D-4FC5-8E0A-E6D820E5E97C}" srcOrd="0" destOrd="0" presId="urn:microsoft.com/office/officeart/2005/8/layout/cycle7"/>
    <dgm:cxn modelId="{3E342A4E-AAF5-4DEC-96B0-F3F69197A0FD}" type="presOf" srcId="{30C9D559-5159-4089-AEC0-7C24942BFFEB}" destId="{1B45BB8E-AD8D-48B7-9E11-C097D8C085B7}" srcOrd="0" destOrd="0" presId="urn:microsoft.com/office/officeart/2005/8/layout/cycle7"/>
    <dgm:cxn modelId="{C4C81A71-5B55-4A75-8017-D36801D713B5}" type="presOf" srcId="{90CE5191-0762-4290-B223-CC01A7EF82B2}" destId="{499FD6C7-5F6B-4584-94AE-F189F91B5DEA}" srcOrd="0" destOrd="0" presId="urn:microsoft.com/office/officeart/2005/8/layout/cycle7"/>
    <dgm:cxn modelId="{3E126F52-CE84-4FED-A4A9-4495D256719D}" type="presOf" srcId="{74E23BCD-2065-47D9-A543-012CFBCF6A98}" destId="{EB9AA1D1-AC5A-4826-BFEF-F0B4A8B907A1}" srcOrd="0" destOrd="0" presId="urn:microsoft.com/office/officeart/2005/8/layout/cycle7"/>
    <dgm:cxn modelId="{FA20F87A-7845-458A-B823-DAA0E70C6E7E}" srcId="{90CE5191-0762-4290-B223-CC01A7EF82B2}" destId="{180A1D4E-0E95-4B9F-99B9-FC46DB49E5B1}" srcOrd="0" destOrd="0" parTransId="{8602D103-AC19-46B5-8A08-0D6D8E4BE643}" sibTransId="{113A6DA3-9A31-4899-88A1-A5879532C367}"/>
    <dgm:cxn modelId="{B1278F83-7E2C-4225-8F7E-1BCEB8529BA5}" type="presOf" srcId="{51BF7FB8-0705-4380-BDDD-9884AF577F95}" destId="{620D6567-2D15-4ECA-98A0-C2A1595C5352}" srcOrd="1" destOrd="0" presId="urn:microsoft.com/office/officeart/2005/8/layout/cycle7"/>
    <dgm:cxn modelId="{A948C883-D8B0-4780-BCD2-2F7571A64BF7}" type="presOf" srcId="{8B187AAF-9931-4B2D-B42D-51488F9FB45E}" destId="{F20C55E4-EA9E-4A01-94CE-4868230CB38C}" srcOrd="0" destOrd="0" presId="urn:microsoft.com/office/officeart/2005/8/layout/cycle7"/>
    <dgm:cxn modelId="{F390DF86-491E-4365-B573-15C44821AD13}" srcId="{90CE5191-0762-4290-B223-CC01A7EF82B2}" destId="{8CC32FDA-E85B-4929-BBAB-79713BA5122C}" srcOrd="2" destOrd="0" parTransId="{72D521C4-3747-46B8-B4DA-FDEC4A5BA669}" sibTransId="{B0A9F9F8-091A-445C-843C-43E142BFB91E}"/>
    <dgm:cxn modelId="{CA2E7393-8DB7-47A5-B4E3-BBA865E7A741}" srcId="{90CE5191-0762-4290-B223-CC01A7EF82B2}" destId="{25B8FA7B-9D59-4E82-9059-51BF8DCE5ED5}" srcOrd="4" destOrd="0" parTransId="{B9D0C861-649D-4A31-84B2-71C91D51EA00}" sibTransId="{51BF7FB8-0705-4380-BDDD-9884AF577F95}"/>
    <dgm:cxn modelId="{EA154AA8-A8C2-4E0A-BF6F-724CBCFB872A}" type="presOf" srcId="{D258EC6B-C6BA-4527-8462-4A43683831AF}" destId="{1E291F79-7B1B-4A00-AEA8-CAE37458F8A2}" srcOrd="0" destOrd="0" presId="urn:microsoft.com/office/officeart/2005/8/layout/cycle7"/>
    <dgm:cxn modelId="{49517FB2-33EB-4B8D-95B7-DCC5CFEDE472}" type="presOf" srcId="{B0A9F9F8-091A-445C-843C-43E142BFB91E}" destId="{20F9C1E2-104C-4B80-BD2E-252169A95AB3}" srcOrd="1" destOrd="0" presId="urn:microsoft.com/office/officeart/2005/8/layout/cycle7"/>
    <dgm:cxn modelId="{4454EEB2-F4A0-463C-BB53-D4C3774895BE}" type="presOf" srcId="{F6A734EA-EF8B-4C54-8661-54AC2C75C880}" destId="{8C78B7E2-0B3E-4E39-B0A5-CF3771F828C4}" srcOrd="1" destOrd="0" presId="urn:microsoft.com/office/officeart/2005/8/layout/cycle7"/>
    <dgm:cxn modelId="{D6B3B4B5-1BD8-4248-9AE6-3D915FF25E21}" type="presOf" srcId="{3820201C-D21C-49C8-9366-D2BDA7F69FBB}" destId="{7BA1D769-C9ED-44B8-8089-5CCB38F4902D}" srcOrd="1" destOrd="0" presId="urn:microsoft.com/office/officeart/2005/8/layout/cycle7"/>
    <dgm:cxn modelId="{4D8E23D3-ADDE-4EBB-9B56-F620E9ABCCCA}" type="presOf" srcId="{113A6DA3-9A31-4899-88A1-A5879532C367}" destId="{0FBB014C-8F1D-403A-9BFD-A71B27CEB75F}" srcOrd="0" destOrd="0" presId="urn:microsoft.com/office/officeart/2005/8/layout/cycle7"/>
    <dgm:cxn modelId="{179A7EDF-D357-4FD3-9F86-5AF92E3ABF2C}" type="presOf" srcId="{51BF7FB8-0705-4380-BDDD-9884AF577F95}" destId="{C71726FA-F502-4147-A0E9-29C544753F38}" srcOrd="0" destOrd="0" presId="urn:microsoft.com/office/officeart/2005/8/layout/cycle7"/>
    <dgm:cxn modelId="{473EDEE5-7CBF-423E-9082-5DEE6107C21C}" type="presOf" srcId="{8CC32FDA-E85B-4929-BBAB-79713BA5122C}" destId="{4ADADF6A-3E66-421E-AB4F-BECAD70FFEF3}" srcOrd="0" destOrd="0" presId="urn:microsoft.com/office/officeart/2005/8/layout/cycle7"/>
    <dgm:cxn modelId="{F94AFBEF-82D4-45C6-9C45-CAE6CC928C14}" srcId="{90CE5191-0762-4290-B223-CC01A7EF82B2}" destId="{D258EC6B-C6BA-4527-8462-4A43683831AF}" srcOrd="3" destOrd="0" parTransId="{2AE0DEF5-BD1D-49EF-B894-B643625496E1}" sibTransId="{30C9D559-5159-4089-AEC0-7C24942BFFEB}"/>
    <dgm:cxn modelId="{5CF1ACF2-6FED-49C3-B5C7-5417523E94FA}" type="presOf" srcId="{113A6DA3-9A31-4899-88A1-A5879532C367}" destId="{2E055369-00C5-4693-B763-D3FCBD5B8CBF}" srcOrd="1" destOrd="0" presId="urn:microsoft.com/office/officeart/2005/8/layout/cycle7"/>
    <dgm:cxn modelId="{6C952F65-8911-4BCF-B0FB-65FFE7349A99}" type="presParOf" srcId="{499FD6C7-5F6B-4584-94AE-F189F91B5DEA}" destId="{BB44B6AD-155D-4FC5-8E0A-E6D820E5E97C}" srcOrd="0" destOrd="0" presId="urn:microsoft.com/office/officeart/2005/8/layout/cycle7"/>
    <dgm:cxn modelId="{C3D5848B-C1C7-4F61-8376-E8B2550D528E}" type="presParOf" srcId="{499FD6C7-5F6B-4584-94AE-F189F91B5DEA}" destId="{0FBB014C-8F1D-403A-9BFD-A71B27CEB75F}" srcOrd="1" destOrd="0" presId="urn:microsoft.com/office/officeart/2005/8/layout/cycle7"/>
    <dgm:cxn modelId="{B3943B15-F17A-46BE-8E21-AE389C2BFB29}" type="presParOf" srcId="{0FBB014C-8F1D-403A-9BFD-A71B27CEB75F}" destId="{2E055369-00C5-4693-B763-D3FCBD5B8CBF}" srcOrd="0" destOrd="0" presId="urn:microsoft.com/office/officeart/2005/8/layout/cycle7"/>
    <dgm:cxn modelId="{1A192723-6E0D-4626-87FC-2D308511D07D}" type="presParOf" srcId="{499FD6C7-5F6B-4584-94AE-F189F91B5DEA}" destId="{EB9AA1D1-AC5A-4826-BFEF-F0B4A8B907A1}" srcOrd="2" destOrd="0" presId="urn:microsoft.com/office/officeart/2005/8/layout/cycle7"/>
    <dgm:cxn modelId="{3E45DC9C-CE2F-4888-A542-B2FFCE0E43FC}" type="presParOf" srcId="{499FD6C7-5F6B-4584-94AE-F189F91B5DEA}" destId="{970BE297-309E-4DC2-9C40-1F5606B1268A}" srcOrd="3" destOrd="0" presId="urn:microsoft.com/office/officeart/2005/8/layout/cycle7"/>
    <dgm:cxn modelId="{462E805F-BF18-41F4-AA09-1CD11F2A4157}" type="presParOf" srcId="{970BE297-309E-4DC2-9C40-1F5606B1268A}" destId="{7BA1D769-C9ED-44B8-8089-5CCB38F4902D}" srcOrd="0" destOrd="0" presId="urn:microsoft.com/office/officeart/2005/8/layout/cycle7"/>
    <dgm:cxn modelId="{E383309D-D4CC-4CA7-B269-6554F74B8C3A}" type="presParOf" srcId="{499FD6C7-5F6B-4584-94AE-F189F91B5DEA}" destId="{4ADADF6A-3E66-421E-AB4F-BECAD70FFEF3}" srcOrd="4" destOrd="0" presId="urn:microsoft.com/office/officeart/2005/8/layout/cycle7"/>
    <dgm:cxn modelId="{12531DBD-4D7C-4681-85AB-0409651E5DA4}" type="presParOf" srcId="{499FD6C7-5F6B-4584-94AE-F189F91B5DEA}" destId="{6F840377-8FAD-4781-AB01-F30CE832E595}" srcOrd="5" destOrd="0" presId="urn:microsoft.com/office/officeart/2005/8/layout/cycle7"/>
    <dgm:cxn modelId="{E9A3635C-C41E-4967-89F1-2CF84B2D5CAB}" type="presParOf" srcId="{6F840377-8FAD-4781-AB01-F30CE832E595}" destId="{20F9C1E2-104C-4B80-BD2E-252169A95AB3}" srcOrd="0" destOrd="0" presId="urn:microsoft.com/office/officeart/2005/8/layout/cycle7"/>
    <dgm:cxn modelId="{A8202E8F-5B15-4668-931B-30D9259B18ED}" type="presParOf" srcId="{499FD6C7-5F6B-4584-94AE-F189F91B5DEA}" destId="{1E291F79-7B1B-4A00-AEA8-CAE37458F8A2}" srcOrd="6" destOrd="0" presId="urn:microsoft.com/office/officeart/2005/8/layout/cycle7"/>
    <dgm:cxn modelId="{F36718C3-FFC2-4B8F-A124-6B082084EA01}" type="presParOf" srcId="{499FD6C7-5F6B-4584-94AE-F189F91B5DEA}" destId="{1B45BB8E-AD8D-48B7-9E11-C097D8C085B7}" srcOrd="7" destOrd="0" presId="urn:microsoft.com/office/officeart/2005/8/layout/cycle7"/>
    <dgm:cxn modelId="{1575FFA8-3520-409C-821E-59065E344938}" type="presParOf" srcId="{1B45BB8E-AD8D-48B7-9E11-C097D8C085B7}" destId="{28E6B802-8292-4861-9B0F-164E517522BD}" srcOrd="0" destOrd="0" presId="urn:microsoft.com/office/officeart/2005/8/layout/cycle7"/>
    <dgm:cxn modelId="{34E5E53C-F280-4D34-8F25-3C7B78880D07}" type="presParOf" srcId="{499FD6C7-5F6B-4584-94AE-F189F91B5DEA}" destId="{622DD300-245A-4EF9-9CA0-FC8A54867950}" srcOrd="8" destOrd="0" presId="urn:microsoft.com/office/officeart/2005/8/layout/cycle7"/>
    <dgm:cxn modelId="{1E05B0AC-888E-464C-B27B-358F30CE90FB}" type="presParOf" srcId="{499FD6C7-5F6B-4584-94AE-F189F91B5DEA}" destId="{C71726FA-F502-4147-A0E9-29C544753F38}" srcOrd="9" destOrd="0" presId="urn:microsoft.com/office/officeart/2005/8/layout/cycle7"/>
    <dgm:cxn modelId="{CAAFDC88-F1F4-4E06-8752-DADCD55F685C}" type="presParOf" srcId="{C71726FA-F502-4147-A0E9-29C544753F38}" destId="{620D6567-2D15-4ECA-98A0-C2A1595C5352}" srcOrd="0" destOrd="0" presId="urn:microsoft.com/office/officeart/2005/8/layout/cycle7"/>
    <dgm:cxn modelId="{B2425106-7656-4EC3-98F9-76D76DAB22A9}" type="presParOf" srcId="{499FD6C7-5F6B-4584-94AE-F189F91B5DEA}" destId="{F20C55E4-EA9E-4A01-94CE-4868230CB38C}" srcOrd="10" destOrd="0" presId="urn:microsoft.com/office/officeart/2005/8/layout/cycle7"/>
    <dgm:cxn modelId="{527D4116-6D51-4EED-AC3D-3586B2FA8808}" type="presParOf" srcId="{499FD6C7-5F6B-4584-94AE-F189F91B5DEA}" destId="{B3A70829-4BDF-4C0C-8FEE-54D17BE6ED62}" srcOrd="11" destOrd="0" presId="urn:microsoft.com/office/officeart/2005/8/layout/cycle7"/>
    <dgm:cxn modelId="{020E0630-4960-49F9-A577-B3F8A025762F}" type="presParOf" srcId="{B3A70829-4BDF-4C0C-8FEE-54D17BE6ED62}" destId="{8C78B7E2-0B3E-4E39-B0A5-CF3771F828C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03671-B172-4974-AD2E-0CE9154B6CDE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600" b="1" kern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קיבוץ</a:t>
          </a:r>
          <a:r>
            <a:rPr lang="he-IL" sz="4600" b="1" kern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</a:p>
      </dsp:txBody>
      <dsp:txXfrm>
        <a:off x="2702137" y="42663"/>
        <a:ext cx="2723724" cy="1320771"/>
      </dsp:txXfrm>
    </dsp:sp>
    <dsp:sp modelId="{23BF0700-5947-4BFB-8743-BFB9FFB9F130}">
      <dsp:nvSpPr>
        <dsp:cNvPr id="0" name=""/>
        <dsp:cNvSpPr/>
      </dsp:nvSpPr>
      <dsp:spPr>
        <a:xfrm rot="3600000">
          <a:off x="4491365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/>
        </a:p>
      </dsp:txBody>
      <dsp:txXfrm>
        <a:off x="4638675" y="2562023"/>
        <a:ext cx="1167307" cy="294619"/>
      </dsp:txXfrm>
    </dsp:sp>
    <dsp:sp modelId="{4280FCDF-10C6-474B-B812-68AF4AD62A52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600" b="1" kern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חברים</a:t>
          </a:r>
        </a:p>
      </dsp:txBody>
      <dsp:txXfrm>
        <a:off x="5018795" y="4055232"/>
        <a:ext cx="2723724" cy="1320771"/>
      </dsp:txXfrm>
    </dsp:sp>
    <dsp:sp modelId="{9FCF398C-60CB-4979-9572-7297336A3C62}">
      <dsp:nvSpPr>
        <dsp:cNvPr id="0" name=""/>
        <dsp:cNvSpPr/>
      </dsp:nvSpPr>
      <dsp:spPr>
        <a:xfrm rot="10800000">
          <a:off x="3333036" y="4470101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/>
        </a:p>
      </dsp:txBody>
      <dsp:txXfrm rot="10800000">
        <a:off x="3480346" y="4568308"/>
        <a:ext cx="1167307" cy="294619"/>
      </dsp:txXfrm>
    </dsp:sp>
    <dsp:sp modelId="{FAD9E43E-A04A-4DBA-9780-D0F8510E5572}">
      <dsp:nvSpPr>
        <dsp:cNvPr id="0" name=""/>
        <dsp:cNvSpPr/>
      </dsp:nvSpPr>
      <dsp:spPr>
        <a:xfrm>
          <a:off x="344389" y="4014141"/>
          <a:ext cx="2805906" cy="140295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600" b="1" kern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"רשויות"</a:t>
          </a:r>
        </a:p>
      </dsp:txBody>
      <dsp:txXfrm>
        <a:off x="385480" y="4055232"/>
        <a:ext cx="2723724" cy="1320771"/>
      </dsp:txXfrm>
    </dsp:sp>
    <dsp:sp modelId="{5863852C-1501-4003-8A6D-0BA85E9AC81B}">
      <dsp:nvSpPr>
        <dsp:cNvPr id="0" name=""/>
        <dsp:cNvSpPr/>
      </dsp:nvSpPr>
      <dsp:spPr>
        <a:xfrm rot="18000000">
          <a:off x="2174707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/>
        </a:p>
      </dsp:txBody>
      <dsp:txXfrm>
        <a:off x="2322017" y="2562023"/>
        <a:ext cx="1167307" cy="294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4B6AD-155D-4FC5-8E0A-E6D820E5E97C}">
      <dsp:nvSpPr>
        <dsp:cNvPr id="0" name=""/>
        <dsp:cNvSpPr/>
      </dsp:nvSpPr>
      <dsp:spPr>
        <a:xfrm>
          <a:off x="3734807" y="2838"/>
          <a:ext cx="1396088" cy="69804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תכנון</a:t>
          </a:r>
        </a:p>
      </dsp:txBody>
      <dsp:txXfrm>
        <a:off x="3755252" y="23283"/>
        <a:ext cx="1355198" cy="657154"/>
      </dsp:txXfrm>
    </dsp:sp>
    <dsp:sp modelId="{0FBB014C-8F1D-403A-9BFD-A71B27CEB75F}">
      <dsp:nvSpPr>
        <dsp:cNvPr id="0" name=""/>
        <dsp:cNvSpPr/>
      </dsp:nvSpPr>
      <dsp:spPr>
        <a:xfrm rot="1800000">
          <a:off x="5067388" y="806002"/>
          <a:ext cx="727289" cy="2443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40683" y="854865"/>
        <a:ext cx="580700" cy="146589"/>
      </dsp:txXfrm>
    </dsp:sp>
    <dsp:sp modelId="{EB9AA1D1-AC5A-4826-BFEF-F0B4A8B907A1}">
      <dsp:nvSpPr>
        <dsp:cNvPr id="0" name=""/>
        <dsp:cNvSpPr/>
      </dsp:nvSpPr>
      <dsp:spPr>
        <a:xfrm>
          <a:off x="5731169" y="1155438"/>
          <a:ext cx="1396088" cy="698044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רמ"י</a:t>
          </a:r>
          <a:endParaRPr lang="he-IL" sz="24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751614" y="1175883"/>
        <a:ext cx="1355198" cy="657154"/>
      </dsp:txXfrm>
    </dsp:sp>
    <dsp:sp modelId="{970BE297-309E-4DC2-9C40-1F5606B1268A}">
      <dsp:nvSpPr>
        <dsp:cNvPr id="0" name=""/>
        <dsp:cNvSpPr/>
      </dsp:nvSpPr>
      <dsp:spPr>
        <a:xfrm rot="5400000">
          <a:off x="5733129" y="2486691"/>
          <a:ext cx="1392169" cy="34073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3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835350" y="2554838"/>
        <a:ext cx="1187727" cy="204443"/>
      </dsp:txXfrm>
    </dsp:sp>
    <dsp:sp modelId="{4ADADF6A-3E66-421E-AB4F-BECAD70FFEF3}">
      <dsp:nvSpPr>
        <dsp:cNvPr id="0" name=""/>
        <dsp:cNvSpPr/>
      </dsp:nvSpPr>
      <dsp:spPr>
        <a:xfrm>
          <a:off x="5731169" y="3460638"/>
          <a:ext cx="1396088" cy="69804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מוניצפליה</a:t>
          </a:r>
          <a:endParaRPr lang="he-IL" sz="20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751614" y="3481083"/>
        <a:ext cx="1355198" cy="657154"/>
      </dsp:txXfrm>
    </dsp:sp>
    <dsp:sp modelId="{6F840377-8FAD-4781-AB01-F30CE832E595}">
      <dsp:nvSpPr>
        <dsp:cNvPr id="0" name=""/>
        <dsp:cNvSpPr/>
      </dsp:nvSpPr>
      <dsp:spPr>
        <a:xfrm rot="9000000">
          <a:off x="5067388" y="4263802"/>
          <a:ext cx="727289" cy="2443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5140682" y="4312665"/>
        <a:ext cx="580700" cy="146589"/>
      </dsp:txXfrm>
    </dsp:sp>
    <dsp:sp modelId="{1E291F79-7B1B-4A00-AEA8-CAE37458F8A2}">
      <dsp:nvSpPr>
        <dsp:cNvPr id="0" name=""/>
        <dsp:cNvSpPr/>
      </dsp:nvSpPr>
      <dsp:spPr>
        <a:xfrm>
          <a:off x="3734807" y="4613238"/>
          <a:ext cx="1396088" cy="698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דין כללי</a:t>
          </a:r>
        </a:p>
      </dsp:txBody>
      <dsp:txXfrm>
        <a:off x="3755252" y="4633683"/>
        <a:ext cx="1355198" cy="657154"/>
      </dsp:txXfrm>
    </dsp:sp>
    <dsp:sp modelId="{1B45BB8E-AD8D-48B7-9E11-C097D8C085B7}">
      <dsp:nvSpPr>
        <dsp:cNvPr id="0" name=""/>
        <dsp:cNvSpPr/>
      </dsp:nvSpPr>
      <dsp:spPr>
        <a:xfrm rot="12600000">
          <a:off x="3071026" y="4263802"/>
          <a:ext cx="727289" cy="2443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3144320" y="4312665"/>
        <a:ext cx="580700" cy="146589"/>
      </dsp:txXfrm>
    </dsp:sp>
    <dsp:sp modelId="{622DD300-245A-4EF9-9CA0-FC8A54867950}">
      <dsp:nvSpPr>
        <dsp:cNvPr id="0" name=""/>
        <dsp:cNvSpPr/>
      </dsp:nvSpPr>
      <dsp:spPr>
        <a:xfrm>
          <a:off x="1738445" y="3460638"/>
          <a:ext cx="1396088" cy="69804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יורשים,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תושבים</a:t>
          </a:r>
        </a:p>
      </dsp:txBody>
      <dsp:txXfrm>
        <a:off x="1758890" y="3481083"/>
        <a:ext cx="1355198" cy="657154"/>
      </dsp:txXfrm>
    </dsp:sp>
    <dsp:sp modelId="{C71726FA-F502-4147-A0E9-29C544753F38}">
      <dsp:nvSpPr>
        <dsp:cNvPr id="0" name=""/>
        <dsp:cNvSpPr/>
      </dsp:nvSpPr>
      <dsp:spPr>
        <a:xfrm rot="16200000">
          <a:off x="1740405" y="2486691"/>
          <a:ext cx="1392169" cy="34073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3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842626" y="2554838"/>
        <a:ext cx="1187727" cy="204443"/>
      </dsp:txXfrm>
    </dsp:sp>
    <dsp:sp modelId="{F20C55E4-EA9E-4A01-94CE-4868230CB38C}">
      <dsp:nvSpPr>
        <dsp:cNvPr id="0" name=""/>
        <dsp:cNvSpPr/>
      </dsp:nvSpPr>
      <dsp:spPr>
        <a:xfrm>
          <a:off x="1738445" y="1155438"/>
          <a:ext cx="1396088" cy="698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רשמת אגודות</a:t>
          </a:r>
        </a:p>
      </dsp:txBody>
      <dsp:txXfrm>
        <a:off x="1758890" y="1175883"/>
        <a:ext cx="1355198" cy="657154"/>
      </dsp:txXfrm>
    </dsp:sp>
    <dsp:sp modelId="{B3A70829-4BDF-4C0C-8FEE-54D17BE6ED62}">
      <dsp:nvSpPr>
        <dsp:cNvPr id="0" name=""/>
        <dsp:cNvSpPr/>
      </dsp:nvSpPr>
      <dsp:spPr>
        <a:xfrm rot="19800000">
          <a:off x="3071026" y="806002"/>
          <a:ext cx="727289" cy="2443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44321" y="854865"/>
        <a:ext cx="580700" cy="146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01ADF-3889-506D-A0C3-F1279A282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47255D-D9F2-D02A-83AE-A8D7DBF55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BE9AD-4CFC-3A5A-F66B-381947618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C2925-15EA-49B1-CFFC-CDC756FC1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4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6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00" y="3329790"/>
            <a:ext cx="6278289" cy="3200400"/>
          </a:xfrm>
        </p:spPr>
        <p:txBody>
          <a:bodyPr anchor="ctr"/>
          <a:lstStyle/>
          <a:p>
            <a:r>
              <a:rPr lang="he-IL" dirty="0"/>
              <a:t>הקשר בין חברות בקיבוץ לבעלות על בית –קיבוץ משייך היבטים חיצוניים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73C48B2C-F74D-4B54-F0CC-B5C26B2F1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4334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737723-F6C9-2136-9B0B-FB47ABFA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B15E54-4EF7-697C-ED07-75E99FD9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5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BE6416A2-352C-C3D1-995E-387E60B6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783" y="0"/>
            <a:ext cx="10515600" cy="1325563"/>
          </a:xfrm>
        </p:spPr>
        <p:txBody>
          <a:bodyPr>
            <a:normAutofit/>
          </a:bodyPr>
          <a:lstStyle/>
          <a:p>
            <a:r>
              <a:rPr lang="he-IL" sz="4000" dirty="0">
                <a:latin typeface="Segoe UI" panose="020B0502040204020203" pitchFamily="34" charset="0"/>
                <a:cs typeface="Segoe UI" panose="020B0502040204020203" pitchFamily="34" charset="0"/>
              </a:rPr>
              <a:t>גורמים חיצוניים/רשויות רלוונטיות עיקריות</a:t>
            </a:r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4E044B8C-EF5C-8019-8EA4-A05F43F66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801646"/>
              </p:ext>
            </p:extLst>
          </p:nvPr>
        </p:nvGraphicFramePr>
        <p:xfrm>
          <a:off x="291548" y="1192696"/>
          <a:ext cx="8865704" cy="5314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553EE5-AFB2-D9F3-0CE0-8C6942EE9FDB}"/>
              </a:ext>
            </a:extLst>
          </p:cNvPr>
          <p:cNvSpPr txBox="1"/>
          <p:nvPr/>
        </p:nvSpPr>
        <p:spPr>
          <a:xfrm>
            <a:off x="9021504" y="2309049"/>
            <a:ext cx="24880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Tx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במקור: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הרמוניה בין אורחות חיים, קניין, תכנון ושאר רשויות. כיום חיכוך וסתירה.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1B746-F4CF-4578-2BFC-8225A7EC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DEDEC-52E3-0940-DD18-F87351FC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F31A2-8A58-0167-6ADB-4D0258D47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E75568-277D-1382-DE7D-DA72733C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600" dirty="0"/>
              <a:t>היבטים חיצוניים מגורים בקיבוץ:</a:t>
            </a:r>
            <a:br>
              <a:rPr lang="he-IL" sz="3600" dirty="0"/>
            </a:br>
            <a:endParaRPr lang="en-US" sz="360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519AFD-0E7E-500E-2DAB-C840B1E8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846B392-00A0-48E0-4C04-77CEEFDA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37F046-A48E-2B1C-7C66-77FE192F198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2349821"/>
            <a:ext cx="8039100" cy="4136039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400" b="0" i="0" u="none" strike="noStrike" kern="1200" cap="none" spc="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חובת מגורים בקיבוץ (נחלה, תקנון)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400" b="0" i="0" u="none" strike="noStrike" kern="1200" cap="none" spc="5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אין מגורים אין חברות...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400" b="0" i="0" u="none" strike="noStrike" kern="1200" cap="none" spc="5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כניסה = פליטה?</a:t>
            </a:r>
          </a:p>
          <a:p>
            <a:pPr algn="r" rtl="1"/>
            <a:endParaRPr lang="en-US" dirty="0"/>
          </a:p>
        </p:txBody>
      </p:sp>
      <p:pic>
        <p:nvPicPr>
          <p:cNvPr id="11" name="Graphic 10" descr="Renovation (House With Sparkles) with solid fill">
            <a:extLst>
              <a:ext uri="{FF2B5EF4-FFF2-40B4-BE49-F238E27FC236}">
                <a16:creationId xmlns:a16="http://schemas.microsoft.com/office/drawing/2014/main" id="{4B6F380A-7ADE-A267-64B5-69E09F8E9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1375" y="3892709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4FBB44-524E-A8F8-1415-D8AE7464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600" dirty="0"/>
              <a:t>היבטי תכנון </a:t>
            </a:r>
            <a:r>
              <a:rPr lang="he-IL" sz="3600" dirty="0" err="1"/>
              <a:t>ורמ"י</a:t>
            </a:r>
            <a:r>
              <a:rPr lang="he-IL" sz="3600" dirty="0"/>
              <a:t> מגורים בקיבוץ משייך:</a:t>
            </a:r>
            <a:br>
              <a:rPr lang="he-IL" sz="3600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61887" y="2508262"/>
            <a:ext cx="5438913" cy="3999835"/>
          </a:xfrm>
        </p:spPr>
        <p:txBody>
          <a:bodyPr>
            <a:normAutofit/>
          </a:bodyPr>
          <a:lstStyle/>
          <a:p>
            <a:pPr lvl="1" algn="r" rtl="1">
              <a:spcBef>
                <a:spcPts val="0"/>
              </a:spcBef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רק הקצאה ראשונה אחת</a:t>
            </a:r>
          </a:p>
          <a:p>
            <a:pPr lvl="1" algn="r" rtl="1">
              <a:spcBef>
                <a:spcPts val="0"/>
              </a:spcBef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איסור דירות בבעלות הקיבוץ</a:t>
            </a:r>
          </a:p>
          <a:p>
            <a:pPr lvl="1" algn="r" rtl="1">
              <a:spcBef>
                <a:spcPts val="0"/>
              </a:spcBef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חריגים: יחידות קטנות, בתי אגודה, 751</a:t>
            </a:r>
          </a:p>
          <a:p>
            <a:pPr lvl="1" algn="r" rtl="1">
              <a:spcBef>
                <a:spcPts val="0"/>
              </a:spcBef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תשלום "קנס"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על שימוש ביחידות לא </a:t>
            </a:r>
            <a:r>
              <a:rPr lang="he-IL" sz="2400" dirty="0" err="1">
                <a:latin typeface="Arial" panose="020B0604020202020204" pitchFamily="34" charset="0"/>
                <a:cs typeface="Arial" panose="020B0604020202020204" pitchFamily="34" charset="0"/>
              </a:rPr>
              <a:t>משוייכות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>
              <a:spcBef>
                <a:spcPts val="0"/>
              </a:spcBef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דיור בר השגה?</a:t>
            </a:r>
          </a:p>
          <a:p>
            <a:pPr lvl="1" algn="r" rtl="1">
              <a:spcBef>
                <a:spcPts val="0"/>
              </a:spcBef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פיצול דירות</a:t>
            </a:r>
          </a:p>
          <a:p>
            <a:pPr lvl="1" algn="r" rtl="1">
              <a:spcBef>
                <a:spcPts val="0"/>
              </a:spcBef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תוספת זכויות/ניצול</a:t>
            </a:r>
          </a:p>
          <a:p>
            <a:pPr lvl="1" algn="r" rtl="1">
              <a:spcBef>
                <a:spcPts val="0"/>
              </a:spcBef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"עבריינות" בניה</a:t>
            </a:r>
          </a:p>
          <a:p>
            <a:pPr lvl="1" algn="r" rtl="1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364F9-A062-1472-8A40-0E887537463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34150" y="2104390"/>
            <a:ext cx="4695963" cy="4184649"/>
          </a:xfrm>
        </p:spPr>
        <p:txBody>
          <a:bodyPr>
            <a:normAutofit fontScale="77500" lnSpcReduction="20000"/>
          </a:bodyPr>
          <a:lstStyle/>
          <a:p>
            <a:pPr algn="r" rtl="1">
              <a:spcBef>
                <a:spcPts val="0"/>
              </a:spcBef>
            </a:pPr>
            <a:endParaRPr lang="he-IL" sz="2400" dirty="0"/>
          </a:p>
          <a:p>
            <a:pPr marL="342900" indent="-342900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e-IL" sz="3100" dirty="0">
                <a:latin typeface="Arial" panose="020B0604020202020204" pitchFamily="34" charset="0"/>
                <a:cs typeface="Arial" panose="020B0604020202020204" pitchFamily="34" charset="0"/>
              </a:rPr>
              <a:t>מגבלת כמות יח"ד (תכנוני)</a:t>
            </a:r>
          </a:p>
          <a:p>
            <a:pPr marL="342900" indent="-342900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e-IL" sz="3100" dirty="0">
                <a:latin typeface="Arial" panose="020B0604020202020204" pitchFamily="34" charset="0"/>
                <a:cs typeface="Arial" panose="020B0604020202020204" pitchFamily="34" charset="0"/>
              </a:rPr>
              <a:t>מגבלת כמות יח"ד "מוטבות"</a:t>
            </a:r>
          </a:p>
          <a:p>
            <a:pPr marL="342900" indent="-342900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e-IL" sz="3100" dirty="0">
                <a:latin typeface="Arial" panose="020B0604020202020204" pitchFamily="34" charset="0"/>
                <a:cs typeface="Arial" panose="020B0604020202020204" pitchFamily="34" charset="0"/>
              </a:rPr>
              <a:t>מחיר הקרקע (הקצאה / יד 2)</a:t>
            </a:r>
          </a:p>
          <a:p>
            <a:pPr marL="342900" indent="-342900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e-IL" sz="3100" dirty="0">
                <a:latin typeface="Arial" panose="020B0604020202020204" pitchFamily="34" charset="0"/>
                <a:cs typeface="Arial" panose="020B0604020202020204" pitchFamily="34" charset="0"/>
              </a:rPr>
              <a:t>מחיר הבניה</a:t>
            </a:r>
          </a:p>
          <a:p>
            <a:pPr marL="342900" indent="-342900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e-IL" sz="3100" dirty="0">
                <a:latin typeface="Arial" panose="020B0604020202020204" pitchFamily="34" charset="0"/>
                <a:cs typeface="Arial" panose="020B0604020202020204" pitchFamily="34" charset="0"/>
              </a:rPr>
              <a:t>מיסוי</a:t>
            </a:r>
          </a:p>
          <a:p>
            <a:pPr marL="342900" indent="-342900" algn="r" rt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e-IL" sz="3100" dirty="0">
                <a:latin typeface="Arial" panose="020B0604020202020204" pitchFamily="34" charset="0"/>
                <a:cs typeface="Arial" panose="020B0604020202020204" pitchFamily="34" charset="0"/>
              </a:rPr>
              <a:t>סה"כ עלויות = נשיגות</a:t>
            </a:r>
          </a:p>
          <a:p>
            <a:pPr marL="283464" marR="0" lvl="1" indent="-28575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3100" dirty="0">
                <a:latin typeface="Arial" panose="020B0604020202020204" pitchFamily="34" charset="0"/>
                <a:cs typeface="Arial" panose="020B0604020202020204" pitchFamily="34" charset="0"/>
              </a:rPr>
              <a:t>חובת שיוך כללית = כולם וכל אחת ואחד</a:t>
            </a:r>
          </a:p>
          <a:p>
            <a:pPr marL="283464" marR="0" lvl="1" indent="-285750" algn="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3100" dirty="0">
                <a:latin typeface="Arial" panose="020B0604020202020204" pitchFamily="34" charset="0"/>
                <a:cs typeface="Arial" panose="020B0604020202020204" pitchFamily="34" charset="0"/>
              </a:rPr>
              <a:t>איסור מימון בנייה ע"י החבר ללא שיוך</a:t>
            </a:r>
          </a:p>
          <a:p>
            <a:pPr marL="342900" indent="-342900" algn="r" rt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e-IL" sz="2400" dirty="0"/>
          </a:p>
          <a:p>
            <a:pPr algn="r" rtl="1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CCD402D-0778-3B12-070A-8DB783A5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16708-F134-49D6-17E1-21EA3D68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7E85BFA0-FB6F-403E-3FEE-43B580FE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783" y="0"/>
            <a:ext cx="10515600" cy="1325563"/>
          </a:xfrm>
        </p:spPr>
        <p:txBody>
          <a:bodyPr>
            <a:normAutofit/>
          </a:bodyPr>
          <a:lstStyle/>
          <a:p>
            <a:r>
              <a:rPr lang="he-IL" sz="4000" dirty="0">
                <a:latin typeface="Segoe UI" panose="020B0502040204020203" pitchFamily="34" charset="0"/>
                <a:cs typeface="Segoe UI" panose="020B0502040204020203" pitchFamily="34" charset="0"/>
              </a:rPr>
              <a:t>החבר, הקיבוץ ובית המגורים: מטרה או אמצעי?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F8F0DB-63B3-93BD-BA8B-1DF043B9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מרב ניב, עו"ד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E51D8-082D-3767-B65C-5E074CB5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4E7798-429A-4423-6312-4579537F5FDE}"/>
              </a:ext>
            </a:extLst>
          </p:cNvPr>
          <p:cNvGrpSpPr/>
          <p:nvPr/>
        </p:nvGrpSpPr>
        <p:grpSpPr>
          <a:xfrm>
            <a:off x="217751" y="1556848"/>
            <a:ext cx="11756498" cy="4357031"/>
            <a:chOff x="275368" y="1279834"/>
            <a:chExt cx="11756498" cy="4357031"/>
          </a:xfrm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72D423A9-58E5-2C67-4CF3-5B2D260EEB54}"/>
                </a:ext>
              </a:extLst>
            </p:cNvPr>
            <p:cNvSpPr/>
            <p:nvPr/>
          </p:nvSpPr>
          <p:spPr>
            <a:xfrm>
              <a:off x="2990906" y="2082938"/>
              <a:ext cx="2224521" cy="2222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55" extrusionOk="0">
                  <a:moveTo>
                    <a:pt x="17545" y="10677"/>
                  </a:moveTo>
                  <a:cubicBezTo>
                    <a:pt x="18171" y="10784"/>
                    <a:pt x="18804" y="10842"/>
                    <a:pt x="19439" y="10850"/>
                  </a:cubicBezTo>
                  <a:cubicBezTo>
                    <a:pt x="20026" y="10850"/>
                    <a:pt x="20262" y="10777"/>
                    <a:pt x="20336" y="10741"/>
                  </a:cubicBezTo>
                  <a:cubicBezTo>
                    <a:pt x="21243" y="10358"/>
                    <a:pt x="21565" y="9037"/>
                    <a:pt x="21054" y="7797"/>
                  </a:cubicBezTo>
                  <a:cubicBezTo>
                    <a:pt x="20649" y="6819"/>
                    <a:pt x="19806" y="6137"/>
                    <a:pt x="19001" y="6137"/>
                  </a:cubicBezTo>
                  <a:cubicBezTo>
                    <a:pt x="18822" y="6136"/>
                    <a:pt x="18645" y="6171"/>
                    <a:pt x="18480" y="6240"/>
                  </a:cubicBezTo>
                  <a:cubicBezTo>
                    <a:pt x="18359" y="6292"/>
                    <a:pt x="18193" y="6357"/>
                    <a:pt x="17997" y="6436"/>
                  </a:cubicBezTo>
                  <a:cubicBezTo>
                    <a:pt x="17704" y="6552"/>
                    <a:pt x="17338" y="6696"/>
                    <a:pt x="16949" y="6861"/>
                  </a:cubicBezTo>
                  <a:cubicBezTo>
                    <a:pt x="16430" y="7079"/>
                    <a:pt x="15928" y="6988"/>
                    <a:pt x="15598" y="6621"/>
                  </a:cubicBezTo>
                  <a:cubicBezTo>
                    <a:pt x="15293" y="6281"/>
                    <a:pt x="15160" y="5735"/>
                    <a:pt x="15224" y="5083"/>
                  </a:cubicBezTo>
                  <a:cubicBezTo>
                    <a:pt x="15369" y="3613"/>
                    <a:pt x="15607" y="2153"/>
                    <a:pt x="15938" y="713"/>
                  </a:cubicBezTo>
                  <a:cubicBezTo>
                    <a:pt x="14544" y="389"/>
                    <a:pt x="13132" y="155"/>
                    <a:pt x="11709" y="13"/>
                  </a:cubicBezTo>
                  <a:cubicBezTo>
                    <a:pt x="11140" y="-45"/>
                    <a:pt x="10687" y="89"/>
                    <a:pt x="10507" y="360"/>
                  </a:cubicBezTo>
                  <a:cubicBezTo>
                    <a:pt x="10368" y="577"/>
                    <a:pt x="10426" y="828"/>
                    <a:pt x="10499" y="1004"/>
                  </a:cubicBezTo>
                  <a:cubicBezTo>
                    <a:pt x="10660" y="1398"/>
                    <a:pt x="10803" y="1765"/>
                    <a:pt x="10918" y="2058"/>
                  </a:cubicBezTo>
                  <a:cubicBezTo>
                    <a:pt x="10996" y="2261"/>
                    <a:pt x="11061" y="2431"/>
                    <a:pt x="11113" y="2555"/>
                  </a:cubicBezTo>
                  <a:cubicBezTo>
                    <a:pt x="11604" y="3750"/>
                    <a:pt x="10784" y="5233"/>
                    <a:pt x="9287" y="5867"/>
                  </a:cubicBezTo>
                  <a:cubicBezTo>
                    <a:pt x="8850" y="6054"/>
                    <a:pt x="8381" y="6151"/>
                    <a:pt x="7907" y="6154"/>
                  </a:cubicBezTo>
                  <a:cubicBezTo>
                    <a:pt x="6862" y="6154"/>
                    <a:pt x="6006" y="5655"/>
                    <a:pt x="5673" y="4851"/>
                  </a:cubicBezTo>
                  <a:cubicBezTo>
                    <a:pt x="5426" y="4260"/>
                    <a:pt x="5536" y="2803"/>
                    <a:pt x="5706" y="1735"/>
                  </a:cubicBezTo>
                  <a:cubicBezTo>
                    <a:pt x="5789" y="1212"/>
                    <a:pt x="5694" y="758"/>
                    <a:pt x="5441" y="456"/>
                  </a:cubicBezTo>
                  <a:cubicBezTo>
                    <a:pt x="5187" y="154"/>
                    <a:pt x="4804" y="38"/>
                    <a:pt x="4333" y="97"/>
                  </a:cubicBezTo>
                  <a:cubicBezTo>
                    <a:pt x="3124" y="246"/>
                    <a:pt x="1923" y="461"/>
                    <a:pt x="737" y="743"/>
                  </a:cubicBezTo>
                  <a:cubicBezTo>
                    <a:pt x="401" y="2191"/>
                    <a:pt x="159" y="3660"/>
                    <a:pt x="13" y="5141"/>
                  </a:cubicBezTo>
                  <a:cubicBezTo>
                    <a:pt x="-35" y="5631"/>
                    <a:pt x="52" y="6040"/>
                    <a:pt x="251" y="6263"/>
                  </a:cubicBezTo>
                  <a:cubicBezTo>
                    <a:pt x="429" y="6461"/>
                    <a:pt x="690" y="6494"/>
                    <a:pt x="994" y="6365"/>
                  </a:cubicBezTo>
                  <a:cubicBezTo>
                    <a:pt x="1392" y="6197"/>
                    <a:pt x="1762" y="6050"/>
                    <a:pt x="2059" y="5930"/>
                  </a:cubicBezTo>
                  <a:cubicBezTo>
                    <a:pt x="2250" y="5854"/>
                    <a:pt x="2410" y="5791"/>
                    <a:pt x="2528" y="5741"/>
                  </a:cubicBezTo>
                  <a:cubicBezTo>
                    <a:pt x="2758" y="5645"/>
                    <a:pt x="3005" y="5595"/>
                    <a:pt x="3255" y="5596"/>
                  </a:cubicBezTo>
                  <a:cubicBezTo>
                    <a:pt x="4286" y="5596"/>
                    <a:pt x="5310" y="6398"/>
                    <a:pt x="5804" y="7590"/>
                  </a:cubicBezTo>
                  <a:cubicBezTo>
                    <a:pt x="6428" y="9111"/>
                    <a:pt x="5977" y="10746"/>
                    <a:pt x="4797" y="11245"/>
                  </a:cubicBezTo>
                  <a:cubicBezTo>
                    <a:pt x="4566" y="11342"/>
                    <a:pt x="4196" y="11391"/>
                    <a:pt x="3693" y="11391"/>
                  </a:cubicBezTo>
                  <a:cubicBezTo>
                    <a:pt x="3030" y="11382"/>
                    <a:pt x="2369" y="11322"/>
                    <a:pt x="1716" y="11212"/>
                  </a:cubicBezTo>
                  <a:cubicBezTo>
                    <a:pt x="1142" y="11119"/>
                    <a:pt x="634" y="11256"/>
                    <a:pt x="351" y="11580"/>
                  </a:cubicBezTo>
                  <a:cubicBezTo>
                    <a:pt x="136" y="11829"/>
                    <a:pt x="43" y="12182"/>
                    <a:pt x="94" y="12600"/>
                  </a:cubicBezTo>
                  <a:cubicBezTo>
                    <a:pt x="238" y="13787"/>
                    <a:pt x="444" y="14966"/>
                    <a:pt x="710" y="16131"/>
                  </a:cubicBezTo>
                  <a:cubicBezTo>
                    <a:pt x="1882" y="15858"/>
                    <a:pt x="3067" y="15647"/>
                    <a:pt x="4260" y="15498"/>
                  </a:cubicBezTo>
                  <a:cubicBezTo>
                    <a:pt x="4355" y="15486"/>
                    <a:pt x="4451" y="15480"/>
                    <a:pt x="4547" y="15480"/>
                  </a:cubicBezTo>
                  <a:cubicBezTo>
                    <a:pt x="5041" y="15462"/>
                    <a:pt x="5517" y="15669"/>
                    <a:pt x="5842" y="16046"/>
                  </a:cubicBezTo>
                  <a:cubicBezTo>
                    <a:pt x="6200" y="16469"/>
                    <a:pt x="6338" y="17077"/>
                    <a:pt x="6229" y="17761"/>
                  </a:cubicBezTo>
                  <a:cubicBezTo>
                    <a:pt x="6006" y="19173"/>
                    <a:pt x="6026" y="20251"/>
                    <a:pt x="6163" y="20585"/>
                  </a:cubicBezTo>
                  <a:cubicBezTo>
                    <a:pt x="6410" y="21183"/>
                    <a:pt x="7076" y="21555"/>
                    <a:pt x="7900" y="21555"/>
                  </a:cubicBezTo>
                  <a:cubicBezTo>
                    <a:pt x="8303" y="21552"/>
                    <a:pt x="8702" y="21469"/>
                    <a:pt x="9073" y="21311"/>
                  </a:cubicBezTo>
                  <a:cubicBezTo>
                    <a:pt x="10299" y="20791"/>
                    <a:pt x="10989" y="19625"/>
                    <a:pt x="10612" y="18704"/>
                  </a:cubicBezTo>
                  <a:cubicBezTo>
                    <a:pt x="10562" y="18582"/>
                    <a:pt x="10499" y="18416"/>
                    <a:pt x="10422" y="18219"/>
                  </a:cubicBezTo>
                  <a:cubicBezTo>
                    <a:pt x="10306" y="17922"/>
                    <a:pt x="10164" y="17551"/>
                    <a:pt x="9999" y="17155"/>
                  </a:cubicBezTo>
                  <a:cubicBezTo>
                    <a:pt x="9824" y="16732"/>
                    <a:pt x="9844" y="16321"/>
                    <a:pt x="10057" y="15999"/>
                  </a:cubicBezTo>
                  <a:cubicBezTo>
                    <a:pt x="10313" y="15610"/>
                    <a:pt x="10809" y="15396"/>
                    <a:pt x="11445" y="15396"/>
                  </a:cubicBezTo>
                  <a:cubicBezTo>
                    <a:pt x="11546" y="15396"/>
                    <a:pt x="11651" y="15401"/>
                    <a:pt x="11759" y="15412"/>
                  </a:cubicBezTo>
                  <a:cubicBezTo>
                    <a:pt x="13151" y="15551"/>
                    <a:pt x="14534" y="15778"/>
                    <a:pt x="15899" y="16091"/>
                  </a:cubicBezTo>
                  <a:cubicBezTo>
                    <a:pt x="15646" y="14959"/>
                    <a:pt x="15449" y="13815"/>
                    <a:pt x="15309" y="12663"/>
                  </a:cubicBezTo>
                  <a:cubicBezTo>
                    <a:pt x="15240" y="12086"/>
                    <a:pt x="15373" y="11585"/>
                    <a:pt x="15696" y="11216"/>
                  </a:cubicBezTo>
                  <a:cubicBezTo>
                    <a:pt x="16019" y="10847"/>
                    <a:pt x="16526" y="10636"/>
                    <a:pt x="17111" y="10636"/>
                  </a:cubicBezTo>
                  <a:cubicBezTo>
                    <a:pt x="17256" y="10638"/>
                    <a:pt x="17401" y="10652"/>
                    <a:pt x="17545" y="10677"/>
                  </a:cubicBezTo>
                  <a:close/>
                </a:path>
              </a:pathLst>
            </a:custGeom>
            <a:gradFill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0FBEF250-40A5-2338-A72E-C5891AD1D20B}"/>
                </a:ext>
              </a:extLst>
            </p:cNvPr>
            <p:cNvSpPr/>
            <p:nvPr/>
          </p:nvSpPr>
          <p:spPr>
            <a:xfrm>
              <a:off x="4638522" y="1607676"/>
              <a:ext cx="2226488" cy="222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555" extrusionOk="0">
                  <a:moveTo>
                    <a:pt x="17547" y="15241"/>
                  </a:moveTo>
                  <a:cubicBezTo>
                    <a:pt x="18173" y="15347"/>
                    <a:pt x="18807" y="15404"/>
                    <a:pt x="19441" y="15413"/>
                  </a:cubicBezTo>
                  <a:cubicBezTo>
                    <a:pt x="20026" y="15413"/>
                    <a:pt x="20263" y="15340"/>
                    <a:pt x="20337" y="15309"/>
                  </a:cubicBezTo>
                  <a:cubicBezTo>
                    <a:pt x="21242" y="14925"/>
                    <a:pt x="21564" y="13603"/>
                    <a:pt x="21053" y="12362"/>
                  </a:cubicBezTo>
                  <a:cubicBezTo>
                    <a:pt x="20650" y="11383"/>
                    <a:pt x="19806" y="10699"/>
                    <a:pt x="19003" y="10699"/>
                  </a:cubicBezTo>
                  <a:cubicBezTo>
                    <a:pt x="18825" y="10700"/>
                    <a:pt x="18648" y="10737"/>
                    <a:pt x="18483" y="10808"/>
                  </a:cubicBezTo>
                  <a:cubicBezTo>
                    <a:pt x="18363" y="10858"/>
                    <a:pt x="18202" y="10922"/>
                    <a:pt x="18010" y="10998"/>
                  </a:cubicBezTo>
                  <a:cubicBezTo>
                    <a:pt x="17715" y="11116"/>
                    <a:pt x="17347" y="11262"/>
                    <a:pt x="16952" y="11433"/>
                  </a:cubicBezTo>
                  <a:cubicBezTo>
                    <a:pt x="16433" y="11651"/>
                    <a:pt x="15931" y="11561"/>
                    <a:pt x="15604" y="11192"/>
                  </a:cubicBezTo>
                  <a:cubicBezTo>
                    <a:pt x="15299" y="10852"/>
                    <a:pt x="15166" y="10304"/>
                    <a:pt x="15230" y="9652"/>
                  </a:cubicBezTo>
                  <a:cubicBezTo>
                    <a:pt x="15368" y="8242"/>
                    <a:pt x="15592" y="6842"/>
                    <a:pt x="15901" y="5460"/>
                  </a:cubicBezTo>
                  <a:cubicBezTo>
                    <a:pt x="14783" y="5716"/>
                    <a:pt x="13653" y="5915"/>
                    <a:pt x="12515" y="6057"/>
                  </a:cubicBezTo>
                  <a:cubicBezTo>
                    <a:pt x="11859" y="6138"/>
                    <a:pt x="11301" y="5948"/>
                    <a:pt x="10935" y="5513"/>
                  </a:cubicBezTo>
                  <a:cubicBezTo>
                    <a:pt x="10569" y="5078"/>
                    <a:pt x="10440" y="4479"/>
                    <a:pt x="10548" y="3797"/>
                  </a:cubicBezTo>
                  <a:cubicBezTo>
                    <a:pt x="10773" y="2383"/>
                    <a:pt x="10752" y="1304"/>
                    <a:pt x="10616" y="970"/>
                  </a:cubicBezTo>
                  <a:cubicBezTo>
                    <a:pt x="10368" y="372"/>
                    <a:pt x="9703" y="0"/>
                    <a:pt x="8879" y="0"/>
                  </a:cubicBezTo>
                  <a:cubicBezTo>
                    <a:pt x="8478" y="0"/>
                    <a:pt x="8082" y="79"/>
                    <a:pt x="7711" y="233"/>
                  </a:cubicBezTo>
                  <a:cubicBezTo>
                    <a:pt x="6486" y="752"/>
                    <a:pt x="5796" y="1920"/>
                    <a:pt x="6173" y="2842"/>
                  </a:cubicBezTo>
                  <a:cubicBezTo>
                    <a:pt x="6224" y="2965"/>
                    <a:pt x="6288" y="3131"/>
                    <a:pt x="6365" y="3330"/>
                  </a:cubicBezTo>
                  <a:cubicBezTo>
                    <a:pt x="6480" y="3627"/>
                    <a:pt x="6623" y="3998"/>
                    <a:pt x="6787" y="4394"/>
                  </a:cubicBezTo>
                  <a:cubicBezTo>
                    <a:pt x="6961" y="4815"/>
                    <a:pt x="6940" y="5226"/>
                    <a:pt x="6728" y="5549"/>
                  </a:cubicBezTo>
                  <a:cubicBezTo>
                    <a:pt x="6471" y="5940"/>
                    <a:pt x="5977" y="6155"/>
                    <a:pt x="5333" y="6155"/>
                  </a:cubicBezTo>
                  <a:cubicBezTo>
                    <a:pt x="5230" y="6155"/>
                    <a:pt x="5127" y="6149"/>
                    <a:pt x="5025" y="6138"/>
                  </a:cubicBezTo>
                  <a:cubicBezTo>
                    <a:pt x="3572" y="5992"/>
                    <a:pt x="2131" y="5750"/>
                    <a:pt x="709" y="5415"/>
                  </a:cubicBezTo>
                  <a:cubicBezTo>
                    <a:pt x="387" y="6826"/>
                    <a:pt x="154" y="8256"/>
                    <a:pt x="13" y="9696"/>
                  </a:cubicBezTo>
                  <a:cubicBezTo>
                    <a:pt x="-36" y="10187"/>
                    <a:pt x="51" y="10596"/>
                    <a:pt x="249" y="10819"/>
                  </a:cubicBezTo>
                  <a:cubicBezTo>
                    <a:pt x="428" y="11018"/>
                    <a:pt x="688" y="11052"/>
                    <a:pt x="992" y="10928"/>
                  </a:cubicBezTo>
                  <a:cubicBezTo>
                    <a:pt x="1383" y="10762"/>
                    <a:pt x="1743" y="10618"/>
                    <a:pt x="2038" y="10502"/>
                  </a:cubicBezTo>
                  <a:cubicBezTo>
                    <a:pt x="2236" y="10422"/>
                    <a:pt x="2403" y="10356"/>
                    <a:pt x="2524" y="10305"/>
                  </a:cubicBezTo>
                  <a:cubicBezTo>
                    <a:pt x="2755" y="10208"/>
                    <a:pt x="3002" y="10158"/>
                    <a:pt x="3251" y="10159"/>
                  </a:cubicBezTo>
                  <a:cubicBezTo>
                    <a:pt x="4281" y="10159"/>
                    <a:pt x="5304" y="10961"/>
                    <a:pt x="5798" y="12155"/>
                  </a:cubicBezTo>
                  <a:cubicBezTo>
                    <a:pt x="6421" y="13677"/>
                    <a:pt x="5970" y="15315"/>
                    <a:pt x="4792" y="15814"/>
                  </a:cubicBezTo>
                  <a:cubicBezTo>
                    <a:pt x="4565" y="15911"/>
                    <a:pt x="4194" y="15961"/>
                    <a:pt x="3693" y="15961"/>
                  </a:cubicBezTo>
                  <a:cubicBezTo>
                    <a:pt x="3030" y="15951"/>
                    <a:pt x="2368" y="15891"/>
                    <a:pt x="1713" y="15781"/>
                  </a:cubicBezTo>
                  <a:cubicBezTo>
                    <a:pt x="1139" y="15688"/>
                    <a:pt x="633" y="15825"/>
                    <a:pt x="349" y="16150"/>
                  </a:cubicBezTo>
                  <a:cubicBezTo>
                    <a:pt x="135" y="16399"/>
                    <a:pt x="44" y="16752"/>
                    <a:pt x="95" y="17171"/>
                  </a:cubicBezTo>
                  <a:cubicBezTo>
                    <a:pt x="244" y="18395"/>
                    <a:pt x="459" y="19609"/>
                    <a:pt x="739" y="20810"/>
                  </a:cubicBezTo>
                  <a:cubicBezTo>
                    <a:pt x="2169" y="21151"/>
                    <a:pt x="3620" y="21395"/>
                    <a:pt x="5083" y="21542"/>
                  </a:cubicBezTo>
                  <a:cubicBezTo>
                    <a:pt x="5653" y="21600"/>
                    <a:pt x="6106" y="21466"/>
                    <a:pt x="6284" y="21193"/>
                  </a:cubicBezTo>
                  <a:cubicBezTo>
                    <a:pt x="6424" y="20976"/>
                    <a:pt x="6366" y="20726"/>
                    <a:pt x="6293" y="20550"/>
                  </a:cubicBezTo>
                  <a:cubicBezTo>
                    <a:pt x="6125" y="20143"/>
                    <a:pt x="5979" y="19766"/>
                    <a:pt x="5864" y="19463"/>
                  </a:cubicBezTo>
                  <a:cubicBezTo>
                    <a:pt x="5791" y="19273"/>
                    <a:pt x="5729" y="19113"/>
                    <a:pt x="5681" y="18996"/>
                  </a:cubicBezTo>
                  <a:cubicBezTo>
                    <a:pt x="5190" y="17800"/>
                    <a:pt x="6010" y="16316"/>
                    <a:pt x="7505" y="15681"/>
                  </a:cubicBezTo>
                  <a:cubicBezTo>
                    <a:pt x="7942" y="15495"/>
                    <a:pt x="8410" y="15397"/>
                    <a:pt x="8884" y="15394"/>
                  </a:cubicBezTo>
                  <a:cubicBezTo>
                    <a:pt x="9928" y="15394"/>
                    <a:pt x="10783" y="15894"/>
                    <a:pt x="11116" y="16699"/>
                  </a:cubicBezTo>
                  <a:cubicBezTo>
                    <a:pt x="11362" y="17300"/>
                    <a:pt x="11252" y="18755"/>
                    <a:pt x="11084" y="19818"/>
                  </a:cubicBezTo>
                  <a:cubicBezTo>
                    <a:pt x="11001" y="20342"/>
                    <a:pt x="11095" y="20797"/>
                    <a:pt x="11349" y="21099"/>
                  </a:cubicBezTo>
                  <a:cubicBezTo>
                    <a:pt x="11603" y="21401"/>
                    <a:pt x="11984" y="21517"/>
                    <a:pt x="12455" y="21460"/>
                  </a:cubicBezTo>
                  <a:cubicBezTo>
                    <a:pt x="13628" y="21313"/>
                    <a:pt x="14793" y="21105"/>
                    <a:pt x="15944" y="20836"/>
                  </a:cubicBezTo>
                  <a:cubicBezTo>
                    <a:pt x="15673" y="19652"/>
                    <a:pt x="15464" y="18454"/>
                    <a:pt x="15317" y="17248"/>
                  </a:cubicBezTo>
                  <a:cubicBezTo>
                    <a:pt x="15248" y="16669"/>
                    <a:pt x="15382" y="16169"/>
                    <a:pt x="15704" y="15800"/>
                  </a:cubicBezTo>
                  <a:cubicBezTo>
                    <a:pt x="16026" y="15430"/>
                    <a:pt x="16533" y="15219"/>
                    <a:pt x="17117" y="15219"/>
                  </a:cubicBezTo>
                  <a:cubicBezTo>
                    <a:pt x="17261" y="15215"/>
                    <a:pt x="17405" y="15222"/>
                    <a:pt x="17547" y="15241"/>
                  </a:cubicBezTo>
                  <a:close/>
                </a:path>
              </a:pathLst>
            </a:cu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9AAC5AB-E12B-A4E3-DB1C-624AF6632237}"/>
                </a:ext>
              </a:extLst>
            </p:cNvPr>
            <p:cNvSpPr/>
            <p:nvPr/>
          </p:nvSpPr>
          <p:spPr>
            <a:xfrm>
              <a:off x="6255127" y="2099152"/>
              <a:ext cx="2224706" cy="222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55" extrusionOk="0">
                  <a:moveTo>
                    <a:pt x="17546" y="10679"/>
                  </a:moveTo>
                  <a:cubicBezTo>
                    <a:pt x="18172" y="10785"/>
                    <a:pt x="18806" y="10842"/>
                    <a:pt x="19441" y="10851"/>
                  </a:cubicBezTo>
                  <a:cubicBezTo>
                    <a:pt x="20027" y="10851"/>
                    <a:pt x="20263" y="10778"/>
                    <a:pt x="20337" y="10742"/>
                  </a:cubicBezTo>
                  <a:cubicBezTo>
                    <a:pt x="21244" y="10358"/>
                    <a:pt x="21565" y="9037"/>
                    <a:pt x="21055" y="7796"/>
                  </a:cubicBezTo>
                  <a:cubicBezTo>
                    <a:pt x="20650" y="6819"/>
                    <a:pt x="19806" y="6136"/>
                    <a:pt x="19002" y="6136"/>
                  </a:cubicBezTo>
                  <a:cubicBezTo>
                    <a:pt x="18823" y="6137"/>
                    <a:pt x="18646" y="6174"/>
                    <a:pt x="18481" y="6245"/>
                  </a:cubicBezTo>
                  <a:cubicBezTo>
                    <a:pt x="18360" y="6297"/>
                    <a:pt x="18196" y="6362"/>
                    <a:pt x="18000" y="6439"/>
                  </a:cubicBezTo>
                  <a:cubicBezTo>
                    <a:pt x="17707" y="6556"/>
                    <a:pt x="17341" y="6700"/>
                    <a:pt x="16950" y="6866"/>
                  </a:cubicBezTo>
                  <a:cubicBezTo>
                    <a:pt x="16431" y="7084"/>
                    <a:pt x="15928" y="6993"/>
                    <a:pt x="15600" y="6626"/>
                  </a:cubicBezTo>
                  <a:cubicBezTo>
                    <a:pt x="15295" y="6286"/>
                    <a:pt x="15162" y="5740"/>
                    <a:pt x="15225" y="5088"/>
                  </a:cubicBezTo>
                  <a:cubicBezTo>
                    <a:pt x="15369" y="3617"/>
                    <a:pt x="15608" y="2157"/>
                    <a:pt x="15938" y="717"/>
                  </a:cubicBezTo>
                  <a:cubicBezTo>
                    <a:pt x="14545" y="391"/>
                    <a:pt x="13133" y="156"/>
                    <a:pt x="11711" y="14"/>
                  </a:cubicBezTo>
                  <a:cubicBezTo>
                    <a:pt x="11140" y="-45"/>
                    <a:pt x="10687" y="89"/>
                    <a:pt x="10509" y="360"/>
                  </a:cubicBezTo>
                  <a:cubicBezTo>
                    <a:pt x="10368" y="578"/>
                    <a:pt x="10426" y="829"/>
                    <a:pt x="10499" y="1005"/>
                  </a:cubicBezTo>
                  <a:cubicBezTo>
                    <a:pt x="10664" y="1402"/>
                    <a:pt x="10807" y="1773"/>
                    <a:pt x="10922" y="2070"/>
                  </a:cubicBezTo>
                  <a:cubicBezTo>
                    <a:pt x="11000" y="2268"/>
                    <a:pt x="11064" y="2434"/>
                    <a:pt x="11115" y="2556"/>
                  </a:cubicBezTo>
                  <a:cubicBezTo>
                    <a:pt x="11605" y="3751"/>
                    <a:pt x="10785" y="5234"/>
                    <a:pt x="9289" y="5869"/>
                  </a:cubicBezTo>
                  <a:cubicBezTo>
                    <a:pt x="8851" y="6056"/>
                    <a:pt x="8381" y="6154"/>
                    <a:pt x="7906" y="6158"/>
                  </a:cubicBezTo>
                  <a:cubicBezTo>
                    <a:pt x="6861" y="6158"/>
                    <a:pt x="6004" y="5658"/>
                    <a:pt x="5672" y="4854"/>
                  </a:cubicBezTo>
                  <a:cubicBezTo>
                    <a:pt x="5425" y="4262"/>
                    <a:pt x="5535" y="2805"/>
                    <a:pt x="5705" y="1737"/>
                  </a:cubicBezTo>
                  <a:cubicBezTo>
                    <a:pt x="5787" y="1213"/>
                    <a:pt x="5694" y="759"/>
                    <a:pt x="5440" y="458"/>
                  </a:cubicBezTo>
                  <a:cubicBezTo>
                    <a:pt x="5187" y="157"/>
                    <a:pt x="4804" y="39"/>
                    <a:pt x="4332" y="98"/>
                  </a:cubicBezTo>
                  <a:cubicBezTo>
                    <a:pt x="3123" y="247"/>
                    <a:pt x="1922" y="462"/>
                    <a:pt x="736" y="744"/>
                  </a:cubicBezTo>
                  <a:cubicBezTo>
                    <a:pt x="400" y="2193"/>
                    <a:pt x="159" y="3662"/>
                    <a:pt x="13" y="5143"/>
                  </a:cubicBezTo>
                  <a:cubicBezTo>
                    <a:pt x="-35" y="5633"/>
                    <a:pt x="52" y="6043"/>
                    <a:pt x="251" y="6266"/>
                  </a:cubicBezTo>
                  <a:cubicBezTo>
                    <a:pt x="429" y="6463"/>
                    <a:pt x="690" y="6497"/>
                    <a:pt x="994" y="6368"/>
                  </a:cubicBezTo>
                  <a:cubicBezTo>
                    <a:pt x="1390" y="6199"/>
                    <a:pt x="1759" y="6054"/>
                    <a:pt x="2055" y="5933"/>
                  </a:cubicBezTo>
                  <a:cubicBezTo>
                    <a:pt x="2247" y="5857"/>
                    <a:pt x="2408" y="5793"/>
                    <a:pt x="2528" y="5743"/>
                  </a:cubicBezTo>
                  <a:cubicBezTo>
                    <a:pt x="2758" y="5646"/>
                    <a:pt x="3005" y="5597"/>
                    <a:pt x="3255" y="5597"/>
                  </a:cubicBezTo>
                  <a:cubicBezTo>
                    <a:pt x="4285" y="5597"/>
                    <a:pt x="5309" y="6399"/>
                    <a:pt x="5802" y="7592"/>
                  </a:cubicBezTo>
                  <a:cubicBezTo>
                    <a:pt x="6428" y="9113"/>
                    <a:pt x="5976" y="10748"/>
                    <a:pt x="4797" y="11248"/>
                  </a:cubicBezTo>
                  <a:cubicBezTo>
                    <a:pt x="4566" y="11345"/>
                    <a:pt x="4195" y="11394"/>
                    <a:pt x="3693" y="11394"/>
                  </a:cubicBezTo>
                  <a:cubicBezTo>
                    <a:pt x="3030" y="11386"/>
                    <a:pt x="2369" y="11326"/>
                    <a:pt x="1716" y="11215"/>
                  </a:cubicBezTo>
                  <a:cubicBezTo>
                    <a:pt x="1141" y="11122"/>
                    <a:pt x="634" y="11259"/>
                    <a:pt x="350" y="11583"/>
                  </a:cubicBezTo>
                  <a:cubicBezTo>
                    <a:pt x="135" y="11832"/>
                    <a:pt x="43" y="12185"/>
                    <a:pt x="94" y="12604"/>
                  </a:cubicBezTo>
                  <a:cubicBezTo>
                    <a:pt x="238" y="13792"/>
                    <a:pt x="443" y="14971"/>
                    <a:pt x="710" y="16137"/>
                  </a:cubicBezTo>
                  <a:cubicBezTo>
                    <a:pt x="1880" y="15862"/>
                    <a:pt x="3063" y="15651"/>
                    <a:pt x="4255" y="15502"/>
                  </a:cubicBezTo>
                  <a:cubicBezTo>
                    <a:pt x="4350" y="15490"/>
                    <a:pt x="4446" y="15484"/>
                    <a:pt x="4541" y="15484"/>
                  </a:cubicBezTo>
                  <a:cubicBezTo>
                    <a:pt x="5037" y="15463"/>
                    <a:pt x="5515" y="15669"/>
                    <a:pt x="5842" y="16045"/>
                  </a:cubicBezTo>
                  <a:cubicBezTo>
                    <a:pt x="6199" y="16469"/>
                    <a:pt x="6336" y="17079"/>
                    <a:pt x="6229" y="17761"/>
                  </a:cubicBezTo>
                  <a:cubicBezTo>
                    <a:pt x="6004" y="19173"/>
                    <a:pt x="6025" y="20252"/>
                    <a:pt x="6161" y="20586"/>
                  </a:cubicBezTo>
                  <a:cubicBezTo>
                    <a:pt x="6409" y="21183"/>
                    <a:pt x="7075" y="21555"/>
                    <a:pt x="7900" y="21555"/>
                  </a:cubicBezTo>
                  <a:cubicBezTo>
                    <a:pt x="8303" y="21552"/>
                    <a:pt x="8701" y="21469"/>
                    <a:pt x="9073" y="21311"/>
                  </a:cubicBezTo>
                  <a:cubicBezTo>
                    <a:pt x="10298" y="20791"/>
                    <a:pt x="10990" y="19624"/>
                    <a:pt x="10612" y="18703"/>
                  </a:cubicBezTo>
                  <a:cubicBezTo>
                    <a:pt x="10561" y="18581"/>
                    <a:pt x="10497" y="18415"/>
                    <a:pt x="10421" y="18218"/>
                  </a:cubicBezTo>
                  <a:cubicBezTo>
                    <a:pt x="10306" y="17921"/>
                    <a:pt x="10162" y="17550"/>
                    <a:pt x="9998" y="17154"/>
                  </a:cubicBezTo>
                  <a:cubicBezTo>
                    <a:pt x="9823" y="16731"/>
                    <a:pt x="9844" y="16320"/>
                    <a:pt x="10057" y="15997"/>
                  </a:cubicBezTo>
                  <a:cubicBezTo>
                    <a:pt x="10312" y="15608"/>
                    <a:pt x="10808" y="15394"/>
                    <a:pt x="11444" y="15394"/>
                  </a:cubicBezTo>
                  <a:cubicBezTo>
                    <a:pt x="11549" y="15395"/>
                    <a:pt x="11653" y="15400"/>
                    <a:pt x="11757" y="15411"/>
                  </a:cubicBezTo>
                  <a:cubicBezTo>
                    <a:pt x="13150" y="15549"/>
                    <a:pt x="14533" y="15776"/>
                    <a:pt x="15898" y="16090"/>
                  </a:cubicBezTo>
                  <a:cubicBezTo>
                    <a:pt x="15645" y="14957"/>
                    <a:pt x="15448" y="13813"/>
                    <a:pt x="15309" y="12661"/>
                  </a:cubicBezTo>
                  <a:cubicBezTo>
                    <a:pt x="15239" y="12084"/>
                    <a:pt x="15372" y="11583"/>
                    <a:pt x="15695" y="11215"/>
                  </a:cubicBezTo>
                  <a:cubicBezTo>
                    <a:pt x="16019" y="10846"/>
                    <a:pt x="16525" y="10633"/>
                    <a:pt x="17109" y="10633"/>
                  </a:cubicBezTo>
                  <a:cubicBezTo>
                    <a:pt x="17255" y="10637"/>
                    <a:pt x="17402" y="10652"/>
                    <a:pt x="17546" y="10679"/>
                  </a:cubicBezTo>
                  <a:close/>
                </a:path>
              </a:pathLst>
            </a:custGeom>
            <a:gradFill>
              <a:gsLst>
                <a:gs pos="2485">
                  <a:srgbClr val="4FACFE"/>
                </a:gs>
                <a:gs pos="58102">
                  <a:srgbClr val="28CFFE"/>
                </a:gs>
                <a:gs pos="100000">
                  <a:srgbClr val="00F2FE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5AC597E-41A7-083F-95C7-3249F78E4114}"/>
                </a:ext>
              </a:extLst>
            </p:cNvPr>
            <p:cNvSpPr/>
            <p:nvPr/>
          </p:nvSpPr>
          <p:spPr>
            <a:xfrm>
              <a:off x="1340771" y="1620060"/>
              <a:ext cx="2226369" cy="222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55" extrusionOk="0">
                  <a:moveTo>
                    <a:pt x="17548" y="15250"/>
                  </a:moveTo>
                  <a:cubicBezTo>
                    <a:pt x="18174" y="15356"/>
                    <a:pt x="18807" y="15414"/>
                    <a:pt x="19442" y="15423"/>
                  </a:cubicBezTo>
                  <a:cubicBezTo>
                    <a:pt x="20027" y="15423"/>
                    <a:pt x="20263" y="15350"/>
                    <a:pt x="20338" y="15314"/>
                  </a:cubicBezTo>
                  <a:cubicBezTo>
                    <a:pt x="21243" y="14930"/>
                    <a:pt x="21565" y="13609"/>
                    <a:pt x="21054" y="12367"/>
                  </a:cubicBezTo>
                  <a:cubicBezTo>
                    <a:pt x="20651" y="11389"/>
                    <a:pt x="19807" y="10707"/>
                    <a:pt x="19003" y="10707"/>
                  </a:cubicBezTo>
                  <a:cubicBezTo>
                    <a:pt x="18825" y="10706"/>
                    <a:pt x="18649" y="10741"/>
                    <a:pt x="18484" y="10810"/>
                  </a:cubicBezTo>
                  <a:cubicBezTo>
                    <a:pt x="18362" y="10862"/>
                    <a:pt x="18195" y="10928"/>
                    <a:pt x="17998" y="11007"/>
                  </a:cubicBezTo>
                  <a:cubicBezTo>
                    <a:pt x="17706" y="11122"/>
                    <a:pt x="17342" y="11266"/>
                    <a:pt x="16952" y="11432"/>
                  </a:cubicBezTo>
                  <a:cubicBezTo>
                    <a:pt x="16434" y="11649"/>
                    <a:pt x="15933" y="11559"/>
                    <a:pt x="15605" y="11191"/>
                  </a:cubicBezTo>
                  <a:cubicBezTo>
                    <a:pt x="15300" y="10850"/>
                    <a:pt x="15167" y="10303"/>
                    <a:pt x="15231" y="9651"/>
                  </a:cubicBezTo>
                  <a:cubicBezTo>
                    <a:pt x="15369" y="8241"/>
                    <a:pt x="15593" y="6841"/>
                    <a:pt x="15902" y="5460"/>
                  </a:cubicBezTo>
                  <a:cubicBezTo>
                    <a:pt x="14784" y="5717"/>
                    <a:pt x="13654" y="5916"/>
                    <a:pt x="12516" y="6058"/>
                  </a:cubicBezTo>
                  <a:cubicBezTo>
                    <a:pt x="11860" y="6138"/>
                    <a:pt x="11301" y="5949"/>
                    <a:pt x="10935" y="5514"/>
                  </a:cubicBezTo>
                  <a:cubicBezTo>
                    <a:pt x="10569" y="5079"/>
                    <a:pt x="10440" y="4480"/>
                    <a:pt x="10549" y="3797"/>
                  </a:cubicBezTo>
                  <a:cubicBezTo>
                    <a:pt x="10773" y="2384"/>
                    <a:pt x="10752" y="1304"/>
                    <a:pt x="10615" y="971"/>
                  </a:cubicBezTo>
                  <a:cubicBezTo>
                    <a:pt x="10368" y="372"/>
                    <a:pt x="9703" y="0"/>
                    <a:pt x="8879" y="0"/>
                  </a:cubicBezTo>
                  <a:cubicBezTo>
                    <a:pt x="8476" y="3"/>
                    <a:pt x="8078" y="86"/>
                    <a:pt x="7707" y="245"/>
                  </a:cubicBezTo>
                  <a:cubicBezTo>
                    <a:pt x="6482" y="763"/>
                    <a:pt x="5792" y="1932"/>
                    <a:pt x="6169" y="2853"/>
                  </a:cubicBezTo>
                  <a:cubicBezTo>
                    <a:pt x="6220" y="2975"/>
                    <a:pt x="6284" y="3141"/>
                    <a:pt x="6360" y="3338"/>
                  </a:cubicBezTo>
                  <a:cubicBezTo>
                    <a:pt x="6475" y="3636"/>
                    <a:pt x="6619" y="4007"/>
                    <a:pt x="6783" y="4403"/>
                  </a:cubicBezTo>
                  <a:cubicBezTo>
                    <a:pt x="6957" y="4826"/>
                    <a:pt x="6936" y="5237"/>
                    <a:pt x="6724" y="5560"/>
                  </a:cubicBezTo>
                  <a:cubicBezTo>
                    <a:pt x="6467" y="5950"/>
                    <a:pt x="5973" y="6164"/>
                    <a:pt x="5334" y="6164"/>
                  </a:cubicBezTo>
                  <a:cubicBezTo>
                    <a:pt x="5234" y="6164"/>
                    <a:pt x="5130" y="6159"/>
                    <a:pt x="5025" y="6149"/>
                  </a:cubicBezTo>
                  <a:cubicBezTo>
                    <a:pt x="3572" y="6002"/>
                    <a:pt x="2130" y="5760"/>
                    <a:pt x="708" y="5426"/>
                  </a:cubicBezTo>
                  <a:cubicBezTo>
                    <a:pt x="386" y="6836"/>
                    <a:pt x="154" y="8265"/>
                    <a:pt x="13" y="9705"/>
                  </a:cubicBezTo>
                  <a:cubicBezTo>
                    <a:pt x="-35" y="10196"/>
                    <a:pt x="51" y="10605"/>
                    <a:pt x="250" y="10828"/>
                  </a:cubicBezTo>
                  <a:cubicBezTo>
                    <a:pt x="428" y="11026"/>
                    <a:pt x="688" y="11060"/>
                    <a:pt x="992" y="10930"/>
                  </a:cubicBezTo>
                  <a:cubicBezTo>
                    <a:pt x="1378" y="10767"/>
                    <a:pt x="1743" y="10624"/>
                    <a:pt x="2030" y="10509"/>
                  </a:cubicBezTo>
                  <a:cubicBezTo>
                    <a:pt x="2232" y="10428"/>
                    <a:pt x="2401" y="10361"/>
                    <a:pt x="2525" y="10308"/>
                  </a:cubicBezTo>
                  <a:cubicBezTo>
                    <a:pt x="2755" y="10212"/>
                    <a:pt x="3002" y="10162"/>
                    <a:pt x="3251" y="10163"/>
                  </a:cubicBezTo>
                  <a:cubicBezTo>
                    <a:pt x="4280" y="10163"/>
                    <a:pt x="5304" y="10965"/>
                    <a:pt x="5797" y="12159"/>
                  </a:cubicBezTo>
                  <a:cubicBezTo>
                    <a:pt x="6421" y="13680"/>
                    <a:pt x="5971" y="15311"/>
                    <a:pt x="4792" y="15816"/>
                  </a:cubicBezTo>
                  <a:cubicBezTo>
                    <a:pt x="4565" y="15913"/>
                    <a:pt x="4194" y="15963"/>
                    <a:pt x="3694" y="15963"/>
                  </a:cubicBezTo>
                  <a:cubicBezTo>
                    <a:pt x="3031" y="15954"/>
                    <a:pt x="2369" y="15894"/>
                    <a:pt x="1714" y="15783"/>
                  </a:cubicBezTo>
                  <a:cubicBezTo>
                    <a:pt x="1139" y="15690"/>
                    <a:pt x="633" y="15827"/>
                    <a:pt x="349" y="16151"/>
                  </a:cubicBezTo>
                  <a:cubicBezTo>
                    <a:pt x="135" y="16401"/>
                    <a:pt x="44" y="16753"/>
                    <a:pt x="95" y="17172"/>
                  </a:cubicBezTo>
                  <a:cubicBezTo>
                    <a:pt x="243" y="18396"/>
                    <a:pt x="458" y="19611"/>
                    <a:pt x="739" y="20811"/>
                  </a:cubicBezTo>
                  <a:cubicBezTo>
                    <a:pt x="2169" y="21151"/>
                    <a:pt x="3621" y="21395"/>
                    <a:pt x="5083" y="21542"/>
                  </a:cubicBezTo>
                  <a:cubicBezTo>
                    <a:pt x="5653" y="21600"/>
                    <a:pt x="6106" y="21467"/>
                    <a:pt x="6284" y="21195"/>
                  </a:cubicBezTo>
                  <a:cubicBezTo>
                    <a:pt x="6424" y="20977"/>
                    <a:pt x="6367" y="20726"/>
                    <a:pt x="6294" y="20550"/>
                  </a:cubicBezTo>
                  <a:cubicBezTo>
                    <a:pt x="6127" y="20150"/>
                    <a:pt x="5982" y="19777"/>
                    <a:pt x="5864" y="19477"/>
                  </a:cubicBezTo>
                  <a:cubicBezTo>
                    <a:pt x="5789" y="19283"/>
                    <a:pt x="5726" y="19120"/>
                    <a:pt x="5676" y="18999"/>
                  </a:cubicBezTo>
                  <a:cubicBezTo>
                    <a:pt x="5186" y="17803"/>
                    <a:pt x="6006" y="16318"/>
                    <a:pt x="7501" y="15684"/>
                  </a:cubicBezTo>
                  <a:cubicBezTo>
                    <a:pt x="7937" y="15497"/>
                    <a:pt x="8405" y="15398"/>
                    <a:pt x="8879" y="15392"/>
                  </a:cubicBezTo>
                  <a:cubicBezTo>
                    <a:pt x="9923" y="15392"/>
                    <a:pt x="10778" y="15892"/>
                    <a:pt x="11111" y="16697"/>
                  </a:cubicBezTo>
                  <a:cubicBezTo>
                    <a:pt x="11357" y="17297"/>
                    <a:pt x="11247" y="18751"/>
                    <a:pt x="11078" y="19815"/>
                  </a:cubicBezTo>
                  <a:cubicBezTo>
                    <a:pt x="10996" y="20339"/>
                    <a:pt x="11090" y="20793"/>
                    <a:pt x="11344" y="21096"/>
                  </a:cubicBezTo>
                  <a:cubicBezTo>
                    <a:pt x="11598" y="21398"/>
                    <a:pt x="11980" y="21514"/>
                    <a:pt x="12450" y="21457"/>
                  </a:cubicBezTo>
                  <a:cubicBezTo>
                    <a:pt x="13623" y="21309"/>
                    <a:pt x="14788" y="21101"/>
                    <a:pt x="15939" y="20833"/>
                  </a:cubicBezTo>
                  <a:cubicBezTo>
                    <a:pt x="15668" y="19647"/>
                    <a:pt x="15459" y="18448"/>
                    <a:pt x="15313" y="17240"/>
                  </a:cubicBezTo>
                  <a:cubicBezTo>
                    <a:pt x="15243" y="16663"/>
                    <a:pt x="15377" y="16162"/>
                    <a:pt x="15700" y="15793"/>
                  </a:cubicBezTo>
                  <a:cubicBezTo>
                    <a:pt x="16023" y="15425"/>
                    <a:pt x="16529" y="15212"/>
                    <a:pt x="17113" y="15212"/>
                  </a:cubicBezTo>
                  <a:cubicBezTo>
                    <a:pt x="17259" y="15213"/>
                    <a:pt x="17404" y="15226"/>
                    <a:pt x="17548" y="15250"/>
                  </a:cubicBezTo>
                  <a:close/>
                </a:path>
              </a:pathLst>
            </a:cu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614573D7-BD06-7C08-764B-3D29A531ADB3}"/>
                </a:ext>
              </a:extLst>
            </p:cNvPr>
            <p:cNvSpPr/>
            <p:nvPr/>
          </p:nvSpPr>
          <p:spPr>
            <a:xfrm>
              <a:off x="8495145" y="1584699"/>
              <a:ext cx="2225959" cy="222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55" extrusionOk="0">
                  <a:moveTo>
                    <a:pt x="17548" y="15250"/>
                  </a:moveTo>
                  <a:cubicBezTo>
                    <a:pt x="18174" y="15356"/>
                    <a:pt x="18807" y="15414"/>
                    <a:pt x="19442" y="15423"/>
                  </a:cubicBezTo>
                  <a:cubicBezTo>
                    <a:pt x="20028" y="15423"/>
                    <a:pt x="20264" y="15350"/>
                    <a:pt x="20338" y="15314"/>
                  </a:cubicBezTo>
                  <a:cubicBezTo>
                    <a:pt x="21244" y="14931"/>
                    <a:pt x="21565" y="13608"/>
                    <a:pt x="21054" y="12367"/>
                  </a:cubicBezTo>
                  <a:cubicBezTo>
                    <a:pt x="20650" y="11388"/>
                    <a:pt x="19807" y="10704"/>
                    <a:pt x="19004" y="10704"/>
                  </a:cubicBezTo>
                  <a:cubicBezTo>
                    <a:pt x="18825" y="10705"/>
                    <a:pt x="18648" y="10742"/>
                    <a:pt x="18483" y="10813"/>
                  </a:cubicBezTo>
                  <a:cubicBezTo>
                    <a:pt x="18362" y="10864"/>
                    <a:pt x="18197" y="10930"/>
                    <a:pt x="18000" y="11008"/>
                  </a:cubicBezTo>
                  <a:cubicBezTo>
                    <a:pt x="17707" y="11124"/>
                    <a:pt x="17342" y="11269"/>
                    <a:pt x="16953" y="11435"/>
                  </a:cubicBezTo>
                  <a:cubicBezTo>
                    <a:pt x="16433" y="11652"/>
                    <a:pt x="15932" y="11562"/>
                    <a:pt x="15603" y="11195"/>
                  </a:cubicBezTo>
                  <a:cubicBezTo>
                    <a:pt x="15299" y="10853"/>
                    <a:pt x="15166" y="10306"/>
                    <a:pt x="15231" y="9654"/>
                  </a:cubicBezTo>
                  <a:cubicBezTo>
                    <a:pt x="15368" y="8244"/>
                    <a:pt x="15592" y="6843"/>
                    <a:pt x="15902" y="5461"/>
                  </a:cubicBezTo>
                  <a:cubicBezTo>
                    <a:pt x="14784" y="5717"/>
                    <a:pt x="13648" y="5918"/>
                    <a:pt x="12514" y="6059"/>
                  </a:cubicBezTo>
                  <a:cubicBezTo>
                    <a:pt x="11858" y="6140"/>
                    <a:pt x="11299" y="5945"/>
                    <a:pt x="10933" y="5516"/>
                  </a:cubicBezTo>
                  <a:cubicBezTo>
                    <a:pt x="10567" y="5086"/>
                    <a:pt x="10439" y="4482"/>
                    <a:pt x="10547" y="3798"/>
                  </a:cubicBezTo>
                  <a:cubicBezTo>
                    <a:pt x="10771" y="2384"/>
                    <a:pt x="10751" y="1305"/>
                    <a:pt x="10614" y="971"/>
                  </a:cubicBezTo>
                  <a:cubicBezTo>
                    <a:pt x="10367" y="373"/>
                    <a:pt x="9702" y="0"/>
                    <a:pt x="8877" y="0"/>
                  </a:cubicBezTo>
                  <a:cubicBezTo>
                    <a:pt x="8474" y="3"/>
                    <a:pt x="8076" y="87"/>
                    <a:pt x="7704" y="246"/>
                  </a:cubicBezTo>
                  <a:cubicBezTo>
                    <a:pt x="6479" y="764"/>
                    <a:pt x="5789" y="1933"/>
                    <a:pt x="6166" y="2850"/>
                  </a:cubicBezTo>
                  <a:cubicBezTo>
                    <a:pt x="6216" y="2973"/>
                    <a:pt x="6282" y="3140"/>
                    <a:pt x="6358" y="3338"/>
                  </a:cubicBezTo>
                  <a:cubicBezTo>
                    <a:pt x="6473" y="3636"/>
                    <a:pt x="6616" y="4006"/>
                    <a:pt x="6780" y="4401"/>
                  </a:cubicBezTo>
                  <a:cubicBezTo>
                    <a:pt x="6955" y="4824"/>
                    <a:pt x="6934" y="5235"/>
                    <a:pt x="6721" y="5558"/>
                  </a:cubicBezTo>
                  <a:cubicBezTo>
                    <a:pt x="6466" y="5949"/>
                    <a:pt x="5970" y="6163"/>
                    <a:pt x="5326" y="6163"/>
                  </a:cubicBezTo>
                  <a:cubicBezTo>
                    <a:pt x="5226" y="6163"/>
                    <a:pt x="5123" y="6157"/>
                    <a:pt x="5017" y="6148"/>
                  </a:cubicBezTo>
                  <a:cubicBezTo>
                    <a:pt x="3567" y="5999"/>
                    <a:pt x="2128" y="5756"/>
                    <a:pt x="709" y="5421"/>
                  </a:cubicBezTo>
                  <a:cubicBezTo>
                    <a:pt x="387" y="6832"/>
                    <a:pt x="155" y="8261"/>
                    <a:pt x="13" y="9702"/>
                  </a:cubicBezTo>
                  <a:cubicBezTo>
                    <a:pt x="-35" y="10192"/>
                    <a:pt x="52" y="10601"/>
                    <a:pt x="251" y="10824"/>
                  </a:cubicBezTo>
                  <a:cubicBezTo>
                    <a:pt x="428" y="11023"/>
                    <a:pt x="690" y="11057"/>
                    <a:pt x="993" y="10927"/>
                  </a:cubicBezTo>
                  <a:cubicBezTo>
                    <a:pt x="1386" y="10761"/>
                    <a:pt x="1752" y="10615"/>
                    <a:pt x="2045" y="10499"/>
                  </a:cubicBezTo>
                  <a:cubicBezTo>
                    <a:pt x="2241" y="10421"/>
                    <a:pt x="2405" y="10355"/>
                    <a:pt x="2526" y="10304"/>
                  </a:cubicBezTo>
                  <a:cubicBezTo>
                    <a:pt x="2756" y="10207"/>
                    <a:pt x="3003" y="10158"/>
                    <a:pt x="3253" y="10159"/>
                  </a:cubicBezTo>
                  <a:cubicBezTo>
                    <a:pt x="4282" y="10159"/>
                    <a:pt x="5305" y="10961"/>
                    <a:pt x="5799" y="12155"/>
                  </a:cubicBezTo>
                  <a:cubicBezTo>
                    <a:pt x="6424" y="13677"/>
                    <a:pt x="5972" y="15314"/>
                    <a:pt x="4793" y="15813"/>
                  </a:cubicBezTo>
                  <a:cubicBezTo>
                    <a:pt x="4566" y="15911"/>
                    <a:pt x="4195" y="15960"/>
                    <a:pt x="3694" y="15960"/>
                  </a:cubicBezTo>
                  <a:cubicBezTo>
                    <a:pt x="3031" y="15952"/>
                    <a:pt x="2369" y="15892"/>
                    <a:pt x="1715" y="15781"/>
                  </a:cubicBezTo>
                  <a:cubicBezTo>
                    <a:pt x="1139" y="15687"/>
                    <a:pt x="633" y="15824"/>
                    <a:pt x="349" y="16149"/>
                  </a:cubicBezTo>
                  <a:cubicBezTo>
                    <a:pt x="135" y="16398"/>
                    <a:pt x="44" y="16752"/>
                    <a:pt x="96" y="17170"/>
                  </a:cubicBezTo>
                  <a:cubicBezTo>
                    <a:pt x="243" y="18395"/>
                    <a:pt x="455" y="19610"/>
                    <a:pt x="734" y="20811"/>
                  </a:cubicBezTo>
                  <a:cubicBezTo>
                    <a:pt x="2165" y="21151"/>
                    <a:pt x="3617" y="21395"/>
                    <a:pt x="5080" y="21542"/>
                  </a:cubicBezTo>
                  <a:cubicBezTo>
                    <a:pt x="5649" y="21600"/>
                    <a:pt x="6102" y="21466"/>
                    <a:pt x="6281" y="21194"/>
                  </a:cubicBezTo>
                  <a:cubicBezTo>
                    <a:pt x="6420" y="20977"/>
                    <a:pt x="6362" y="20726"/>
                    <a:pt x="6289" y="20550"/>
                  </a:cubicBezTo>
                  <a:cubicBezTo>
                    <a:pt x="6123" y="20148"/>
                    <a:pt x="5979" y="19776"/>
                    <a:pt x="5860" y="19475"/>
                  </a:cubicBezTo>
                  <a:cubicBezTo>
                    <a:pt x="5785" y="19282"/>
                    <a:pt x="5722" y="19118"/>
                    <a:pt x="5672" y="18997"/>
                  </a:cubicBezTo>
                  <a:cubicBezTo>
                    <a:pt x="5182" y="17801"/>
                    <a:pt x="6001" y="16317"/>
                    <a:pt x="7497" y="15682"/>
                  </a:cubicBezTo>
                  <a:cubicBezTo>
                    <a:pt x="7934" y="15496"/>
                    <a:pt x="8403" y="15400"/>
                    <a:pt x="8876" y="15397"/>
                  </a:cubicBezTo>
                  <a:cubicBezTo>
                    <a:pt x="9922" y="15397"/>
                    <a:pt x="10777" y="15897"/>
                    <a:pt x="11109" y="16702"/>
                  </a:cubicBezTo>
                  <a:cubicBezTo>
                    <a:pt x="11356" y="17303"/>
                    <a:pt x="11245" y="18758"/>
                    <a:pt x="11077" y="19821"/>
                  </a:cubicBezTo>
                  <a:cubicBezTo>
                    <a:pt x="10994" y="20346"/>
                    <a:pt x="11089" y="20800"/>
                    <a:pt x="11342" y="21102"/>
                  </a:cubicBezTo>
                  <a:cubicBezTo>
                    <a:pt x="11595" y="21404"/>
                    <a:pt x="11978" y="21522"/>
                    <a:pt x="12449" y="21463"/>
                  </a:cubicBezTo>
                  <a:cubicBezTo>
                    <a:pt x="13622" y="21316"/>
                    <a:pt x="14787" y="21106"/>
                    <a:pt x="15938" y="20833"/>
                  </a:cubicBezTo>
                  <a:cubicBezTo>
                    <a:pt x="15668" y="19649"/>
                    <a:pt x="15459" y="18452"/>
                    <a:pt x="15312" y="17245"/>
                  </a:cubicBezTo>
                  <a:cubicBezTo>
                    <a:pt x="15243" y="16668"/>
                    <a:pt x="15376" y="16167"/>
                    <a:pt x="15699" y="15797"/>
                  </a:cubicBezTo>
                  <a:cubicBezTo>
                    <a:pt x="16022" y="15427"/>
                    <a:pt x="16529" y="15217"/>
                    <a:pt x="17113" y="15217"/>
                  </a:cubicBezTo>
                  <a:cubicBezTo>
                    <a:pt x="17258" y="15216"/>
                    <a:pt x="17404" y="15227"/>
                    <a:pt x="17548" y="15250"/>
                  </a:cubicBezTo>
                  <a:close/>
                </a:path>
              </a:pathLst>
            </a:cu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715225D2-436F-D544-1257-FC38BC057590}"/>
                </a:ext>
              </a:extLst>
            </p:cNvPr>
            <p:cNvGrpSpPr/>
            <p:nvPr/>
          </p:nvGrpSpPr>
          <p:grpSpPr>
            <a:xfrm>
              <a:off x="10417564" y="1977647"/>
              <a:ext cx="1614302" cy="1972066"/>
              <a:chOff x="-28" y="-1"/>
              <a:chExt cx="1614301" cy="1972065"/>
            </a:xfrm>
          </p:grpSpPr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4419C7C8-C23C-DEF2-51AA-9141BF942FB7}"/>
                  </a:ext>
                </a:extLst>
              </p:cNvPr>
              <p:cNvSpPr/>
              <p:nvPr/>
            </p:nvSpPr>
            <p:spPr>
              <a:xfrm>
                <a:off x="854125" y="218788"/>
                <a:ext cx="219470" cy="485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26" h="21536" extrusionOk="0">
                    <a:moveTo>
                      <a:pt x="4848" y="20444"/>
                    </a:moveTo>
                    <a:lnTo>
                      <a:pt x="17626" y="21536"/>
                    </a:lnTo>
                    <a:cubicBezTo>
                      <a:pt x="8038" y="2323"/>
                      <a:pt x="10228" y="7371"/>
                      <a:pt x="7858" y="0"/>
                    </a:cubicBezTo>
                    <a:cubicBezTo>
                      <a:pt x="586" y="-64"/>
                      <a:pt x="-3974" y="6835"/>
                      <a:pt x="4848" y="20444"/>
                    </a:cubicBezTo>
                    <a:close/>
                  </a:path>
                </a:pathLst>
              </a:custGeom>
              <a:solidFill>
                <a:srgbClr val="EF84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Freeform 38">
                <a:extLst>
                  <a:ext uri="{FF2B5EF4-FFF2-40B4-BE49-F238E27FC236}">
                    <a16:creationId xmlns:a16="http://schemas.microsoft.com/office/drawing/2014/main" id="{C8973E3E-C19F-36C9-3C23-32CEA7FEBF78}"/>
                  </a:ext>
                </a:extLst>
              </p:cNvPr>
              <p:cNvSpPr/>
              <p:nvPr/>
            </p:nvSpPr>
            <p:spPr>
              <a:xfrm>
                <a:off x="921288" y="218596"/>
                <a:ext cx="52791" cy="126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0736" extrusionOk="0">
                    <a:moveTo>
                      <a:pt x="363" y="11186"/>
                    </a:moveTo>
                    <a:cubicBezTo>
                      <a:pt x="2764" y="18969"/>
                      <a:pt x="14035" y="21600"/>
                      <a:pt x="20164" y="20496"/>
                    </a:cubicBezTo>
                    <a:lnTo>
                      <a:pt x="11592" y="0"/>
                    </a:lnTo>
                    <a:cubicBezTo>
                      <a:pt x="3621" y="497"/>
                      <a:pt x="-1436" y="5483"/>
                      <a:pt x="363" y="11186"/>
                    </a:cubicBezTo>
                    <a:close/>
                  </a:path>
                </a:pathLst>
              </a:custGeom>
              <a:solidFill>
                <a:srgbClr val="FC5D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Freeform 39">
                <a:extLst>
                  <a:ext uri="{FF2B5EF4-FFF2-40B4-BE49-F238E27FC236}">
                    <a16:creationId xmlns:a16="http://schemas.microsoft.com/office/drawing/2014/main" id="{D12D5B75-E0B9-646E-3665-5FC344231F7F}"/>
                  </a:ext>
                </a:extLst>
              </p:cNvPr>
              <p:cNvSpPr/>
              <p:nvPr/>
            </p:nvSpPr>
            <p:spPr>
              <a:xfrm>
                <a:off x="317787" y="-2"/>
                <a:ext cx="795972" cy="863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8" h="21600" extrusionOk="0">
                    <a:moveTo>
                      <a:pt x="2250" y="4123"/>
                    </a:moveTo>
                    <a:cubicBezTo>
                      <a:pt x="5511" y="5316"/>
                      <a:pt x="9711" y="6688"/>
                      <a:pt x="9711" y="6688"/>
                    </a:cubicBezTo>
                    <a:lnTo>
                      <a:pt x="13685" y="16620"/>
                    </a:lnTo>
                    <a:lnTo>
                      <a:pt x="20638" y="21600"/>
                    </a:lnTo>
                    <a:lnTo>
                      <a:pt x="13074" y="3596"/>
                    </a:lnTo>
                    <a:lnTo>
                      <a:pt x="207" y="0"/>
                    </a:lnTo>
                    <a:cubicBezTo>
                      <a:pt x="207" y="0"/>
                      <a:pt x="-962" y="2949"/>
                      <a:pt x="2250" y="4123"/>
                    </a:cubicBezTo>
                    <a:close/>
                  </a:path>
                </a:pathLst>
              </a:custGeom>
              <a:solidFill>
                <a:srgbClr val="F79E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Freeform 40">
                <a:extLst>
                  <a:ext uri="{FF2B5EF4-FFF2-40B4-BE49-F238E27FC236}">
                    <a16:creationId xmlns:a16="http://schemas.microsoft.com/office/drawing/2014/main" id="{1244F9C8-209F-A240-A693-BE11F9FAD806}"/>
                  </a:ext>
                </a:extLst>
              </p:cNvPr>
              <p:cNvSpPr/>
              <p:nvPr/>
            </p:nvSpPr>
            <p:spPr>
              <a:xfrm>
                <a:off x="57468" y="188466"/>
                <a:ext cx="990209" cy="546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17"/>
                    </a:moveTo>
                    <a:cubicBezTo>
                      <a:pt x="0" y="1717"/>
                      <a:pt x="0" y="6704"/>
                      <a:pt x="2895" y="6687"/>
                    </a:cubicBezTo>
                    <a:cubicBezTo>
                      <a:pt x="5790" y="6669"/>
                      <a:pt x="9557" y="6395"/>
                      <a:pt x="9557" y="6395"/>
                    </a:cubicBezTo>
                    <a:lnTo>
                      <a:pt x="15186" y="18502"/>
                    </a:lnTo>
                    <a:lnTo>
                      <a:pt x="21600" y="21600"/>
                    </a:lnTo>
                    <a:lnTo>
                      <a:pt x="11238" y="0"/>
                    </a:lnTo>
                    <a:close/>
                  </a:path>
                </a:pathLst>
              </a:custGeom>
              <a:solidFill>
                <a:srgbClr val="FFAF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Freeform 41">
                <a:extLst>
                  <a:ext uri="{FF2B5EF4-FFF2-40B4-BE49-F238E27FC236}">
                    <a16:creationId xmlns:a16="http://schemas.microsoft.com/office/drawing/2014/main" id="{FB74EB4E-4283-E517-94CB-DFD1549457F9}"/>
                  </a:ext>
                </a:extLst>
              </p:cNvPr>
              <p:cNvSpPr/>
              <p:nvPr/>
            </p:nvSpPr>
            <p:spPr>
              <a:xfrm>
                <a:off x="-29" y="481314"/>
                <a:ext cx="1614302" cy="1490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5" h="21600" extrusionOk="0">
                    <a:moveTo>
                      <a:pt x="144" y="12898"/>
                    </a:moveTo>
                    <a:lnTo>
                      <a:pt x="7460" y="14358"/>
                    </a:lnTo>
                    <a:cubicBezTo>
                      <a:pt x="8494" y="15916"/>
                      <a:pt x="10251" y="17195"/>
                      <a:pt x="13737" y="17391"/>
                    </a:cubicBezTo>
                    <a:lnTo>
                      <a:pt x="14878" y="21600"/>
                    </a:lnTo>
                    <a:lnTo>
                      <a:pt x="21575" y="20615"/>
                    </a:lnTo>
                    <a:lnTo>
                      <a:pt x="18738" y="13446"/>
                    </a:lnTo>
                    <a:cubicBezTo>
                      <a:pt x="15687" y="6748"/>
                      <a:pt x="15222" y="5066"/>
                      <a:pt x="14342" y="3232"/>
                    </a:cubicBezTo>
                    <a:lnTo>
                      <a:pt x="6118" y="0"/>
                    </a:lnTo>
                    <a:lnTo>
                      <a:pt x="0" y="1692"/>
                    </a:lnTo>
                    <a:cubicBezTo>
                      <a:pt x="-25" y="2828"/>
                      <a:pt x="1232" y="3716"/>
                      <a:pt x="3449" y="3315"/>
                    </a:cubicBezTo>
                    <a:lnTo>
                      <a:pt x="5848" y="2767"/>
                    </a:lnTo>
                    <a:lnTo>
                      <a:pt x="8492" y="4506"/>
                    </a:lnTo>
                    <a:lnTo>
                      <a:pt x="10061" y="6950"/>
                    </a:lnTo>
                    <a:cubicBezTo>
                      <a:pt x="11083" y="9059"/>
                      <a:pt x="8026" y="11331"/>
                      <a:pt x="6489" y="10993"/>
                    </a:cubicBezTo>
                    <a:cubicBezTo>
                      <a:pt x="5246" y="10716"/>
                      <a:pt x="3136" y="10323"/>
                      <a:pt x="1840" y="10474"/>
                    </a:cubicBezTo>
                    <a:cubicBezTo>
                      <a:pt x="581" y="10618"/>
                      <a:pt x="8" y="11775"/>
                      <a:pt x="144" y="12898"/>
                    </a:cubicBezTo>
                    <a:close/>
                  </a:path>
                </a:pathLst>
              </a:custGeom>
              <a:solidFill>
                <a:srgbClr val="FFC2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" name="Freeform 42">
                <a:extLst>
                  <a:ext uri="{FF2B5EF4-FFF2-40B4-BE49-F238E27FC236}">
                    <a16:creationId xmlns:a16="http://schemas.microsoft.com/office/drawing/2014/main" id="{C1B4B27C-6267-49B4-B781-2BF0E9C0BDBB}"/>
                  </a:ext>
                </a:extLst>
              </p:cNvPr>
              <p:cNvSpPr/>
              <p:nvPr/>
            </p:nvSpPr>
            <p:spPr>
              <a:xfrm>
                <a:off x="10616" y="1291716"/>
                <a:ext cx="218301" cy="118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5" h="20684" extrusionOk="0">
                    <a:moveTo>
                      <a:pt x="64" y="14073"/>
                    </a:moveTo>
                    <a:lnTo>
                      <a:pt x="17779" y="20684"/>
                    </a:lnTo>
                    <a:cubicBezTo>
                      <a:pt x="20899" y="12837"/>
                      <a:pt x="16897" y="2027"/>
                      <a:pt x="10133" y="202"/>
                    </a:cubicBezTo>
                    <a:cubicBezTo>
                      <a:pt x="5559" y="-916"/>
                      <a:pt x="-701" y="2458"/>
                      <a:pt x="64" y="14073"/>
                    </a:cubicBezTo>
                    <a:close/>
                  </a:path>
                </a:pathLst>
              </a:custGeom>
              <a:solidFill>
                <a:srgbClr val="FF7C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" name="Freeform 43">
                <a:extLst>
                  <a:ext uri="{FF2B5EF4-FFF2-40B4-BE49-F238E27FC236}">
                    <a16:creationId xmlns:a16="http://schemas.microsoft.com/office/drawing/2014/main" id="{31E2EB24-95B1-97B5-F7F1-C672D8393AA9}"/>
                  </a:ext>
                </a:extLst>
              </p:cNvPr>
              <p:cNvSpPr/>
              <p:nvPr/>
            </p:nvSpPr>
            <p:spPr>
              <a:xfrm>
                <a:off x="27" y="547607"/>
                <a:ext cx="205420" cy="95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1" h="20001" extrusionOk="0">
                    <a:moveTo>
                      <a:pt x="0" y="10671"/>
                    </a:moveTo>
                    <a:cubicBezTo>
                      <a:pt x="642" y="17692"/>
                      <a:pt x="5666" y="21600"/>
                      <a:pt x="11243" y="19377"/>
                    </a:cubicBezTo>
                    <a:cubicBezTo>
                      <a:pt x="18402" y="16452"/>
                      <a:pt x="21600" y="6295"/>
                      <a:pt x="19741" y="0"/>
                    </a:cubicBezTo>
                    <a:close/>
                  </a:path>
                </a:pathLst>
              </a:custGeom>
              <a:solidFill>
                <a:srgbClr val="FF7C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" name="Freeform 44">
                <a:extLst>
                  <a:ext uri="{FF2B5EF4-FFF2-40B4-BE49-F238E27FC236}">
                    <a16:creationId xmlns:a16="http://schemas.microsoft.com/office/drawing/2014/main" id="{0159EDEF-35C5-A472-2FF9-8F063A1ADF17}"/>
                  </a:ext>
                </a:extLst>
              </p:cNvPr>
              <p:cNvSpPr/>
              <p:nvPr/>
            </p:nvSpPr>
            <p:spPr>
              <a:xfrm>
                <a:off x="325282" y="-2"/>
                <a:ext cx="161439" cy="70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2" h="19916" extrusionOk="0">
                    <a:moveTo>
                      <a:pt x="9150" y="18690"/>
                    </a:moveTo>
                    <a:cubicBezTo>
                      <a:pt x="14525" y="21600"/>
                      <a:pt x="19522" y="19165"/>
                      <a:pt x="20902" y="13124"/>
                    </a:cubicBezTo>
                    <a:lnTo>
                      <a:pt x="101" y="0"/>
                    </a:lnTo>
                    <a:cubicBezTo>
                      <a:pt x="-698" y="7115"/>
                      <a:pt x="3340" y="15496"/>
                      <a:pt x="9150" y="18690"/>
                    </a:cubicBezTo>
                    <a:close/>
                  </a:path>
                </a:pathLst>
              </a:custGeom>
              <a:solidFill>
                <a:srgbClr val="FF7C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Freeform 45">
                <a:extLst>
                  <a:ext uri="{FF2B5EF4-FFF2-40B4-BE49-F238E27FC236}">
                    <a16:creationId xmlns:a16="http://schemas.microsoft.com/office/drawing/2014/main" id="{FAABEC65-145C-1AB3-3998-B9235E8ADD26}"/>
                  </a:ext>
                </a:extLst>
              </p:cNvPr>
              <p:cNvSpPr/>
              <p:nvPr/>
            </p:nvSpPr>
            <p:spPr>
              <a:xfrm>
                <a:off x="57468" y="210869"/>
                <a:ext cx="192420" cy="6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39" h="21523" extrusionOk="0">
                    <a:moveTo>
                      <a:pt x="0" y="5556"/>
                    </a:moveTo>
                    <a:cubicBezTo>
                      <a:pt x="0" y="14517"/>
                      <a:pt x="4499" y="21600"/>
                      <a:pt x="9975" y="21522"/>
                    </a:cubicBezTo>
                    <a:cubicBezTo>
                      <a:pt x="16950" y="21326"/>
                      <a:pt x="21600" y="9783"/>
                      <a:pt x="19380" y="0"/>
                    </a:cubicBezTo>
                    <a:close/>
                  </a:path>
                </a:pathLst>
              </a:custGeom>
              <a:solidFill>
                <a:srgbClr val="FF7C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5EBED25A-B0F6-AC98-BFA8-3A33CB1E317A}"/>
                </a:ext>
              </a:extLst>
            </p:cNvPr>
            <p:cNvGrpSpPr/>
            <p:nvPr/>
          </p:nvGrpSpPr>
          <p:grpSpPr>
            <a:xfrm>
              <a:off x="275368" y="3791068"/>
              <a:ext cx="1365122" cy="1845797"/>
              <a:chOff x="0" y="-4"/>
              <a:chExt cx="1365121" cy="1845796"/>
            </a:xfrm>
          </p:grpSpPr>
          <p:sp>
            <p:nvSpPr>
              <p:cNvPr id="27" name="Freeform 46">
                <a:extLst>
                  <a:ext uri="{FF2B5EF4-FFF2-40B4-BE49-F238E27FC236}">
                    <a16:creationId xmlns:a16="http://schemas.microsoft.com/office/drawing/2014/main" id="{F68BA100-F41C-28CC-DB6B-2AB238EB16D8}"/>
                  </a:ext>
                </a:extLst>
              </p:cNvPr>
              <p:cNvSpPr/>
              <p:nvPr/>
            </p:nvSpPr>
            <p:spPr>
              <a:xfrm>
                <a:off x="-1" y="3532"/>
                <a:ext cx="1361667" cy="1842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5" h="21595" extrusionOk="0">
                    <a:moveTo>
                      <a:pt x="19859" y="0"/>
                    </a:moveTo>
                    <a:cubicBezTo>
                      <a:pt x="19550" y="-5"/>
                      <a:pt x="19225" y="88"/>
                      <a:pt x="18949" y="316"/>
                    </a:cubicBezTo>
                    <a:lnTo>
                      <a:pt x="11964" y="6057"/>
                    </a:lnTo>
                    <a:cubicBezTo>
                      <a:pt x="11176" y="6501"/>
                      <a:pt x="10103" y="7026"/>
                      <a:pt x="9028" y="7629"/>
                    </a:cubicBezTo>
                    <a:cubicBezTo>
                      <a:pt x="9702" y="6309"/>
                      <a:pt x="10765" y="4220"/>
                      <a:pt x="11477" y="2828"/>
                    </a:cubicBezTo>
                    <a:cubicBezTo>
                      <a:pt x="12267" y="1286"/>
                      <a:pt x="10545" y="752"/>
                      <a:pt x="10148" y="1223"/>
                    </a:cubicBezTo>
                    <a:lnTo>
                      <a:pt x="4425" y="9313"/>
                    </a:lnTo>
                    <a:cubicBezTo>
                      <a:pt x="3241" y="11504"/>
                      <a:pt x="3602" y="12930"/>
                      <a:pt x="4579" y="13756"/>
                    </a:cubicBezTo>
                    <a:lnTo>
                      <a:pt x="0" y="17520"/>
                    </a:lnTo>
                    <a:lnTo>
                      <a:pt x="5883" y="21595"/>
                    </a:lnTo>
                    <a:lnTo>
                      <a:pt x="10647" y="17678"/>
                    </a:lnTo>
                    <a:cubicBezTo>
                      <a:pt x="14134" y="18017"/>
                      <a:pt x="17411" y="14570"/>
                      <a:pt x="18998" y="12770"/>
                    </a:cubicBezTo>
                    <a:lnTo>
                      <a:pt x="20296" y="11700"/>
                    </a:lnTo>
                    <a:cubicBezTo>
                      <a:pt x="20753" y="11321"/>
                      <a:pt x="20721" y="10736"/>
                      <a:pt x="20222" y="10388"/>
                    </a:cubicBezTo>
                    <a:cubicBezTo>
                      <a:pt x="19721" y="10042"/>
                      <a:pt x="18942" y="10063"/>
                      <a:pt x="18481" y="10439"/>
                    </a:cubicBezTo>
                    <a:lnTo>
                      <a:pt x="17638" y="11132"/>
                    </a:lnTo>
                    <a:lnTo>
                      <a:pt x="17447" y="10960"/>
                    </a:lnTo>
                    <a:lnTo>
                      <a:pt x="18684" y="9941"/>
                    </a:lnTo>
                    <a:cubicBezTo>
                      <a:pt x="19141" y="9562"/>
                      <a:pt x="19102" y="8977"/>
                      <a:pt x="18604" y="8629"/>
                    </a:cubicBezTo>
                    <a:cubicBezTo>
                      <a:pt x="18102" y="8285"/>
                      <a:pt x="17330" y="8309"/>
                      <a:pt x="16868" y="8685"/>
                    </a:cubicBezTo>
                    <a:lnTo>
                      <a:pt x="15841" y="9527"/>
                    </a:lnTo>
                    <a:lnTo>
                      <a:pt x="15508" y="9229"/>
                    </a:lnTo>
                    <a:lnTo>
                      <a:pt x="16875" y="8108"/>
                    </a:lnTo>
                    <a:cubicBezTo>
                      <a:pt x="17331" y="7729"/>
                      <a:pt x="17293" y="7144"/>
                      <a:pt x="16795" y="6796"/>
                    </a:cubicBezTo>
                    <a:cubicBezTo>
                      <a:pt x="16292" y="6452"/>
                      <a:pt x="15520" y="6476"/>
                      <a:pt x="15059" y="6852"/>
                    </a:cubicBezTo>
                    <a:lnTo>
                      <a:pt x="13908" y="7797"/>
                    </a:lnTo>
                    <a:lnTo>
                      <a:pt x="13570" y="7494"/>
                    </a:lnTo>
                    <a:lnTo>
                      <a:pt x="20770" y="1577"/>
                    </a:lnTo>
                    <a:cubicBezTo>
                      <a:pt x="21600" y="894"/>
                      <a:pt x="20787" y="13"/>
                      <a:pt x="19859" y="0"/>
                    </a:cubicBezTo>
                    <a:close/>
                  </a:path>
                </a:pathLst>
              </a:custGeom>
              <a:solidFill>
                <a:srgbClr val="FFC2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5FAFE193-0719-5B32-E9FC-9FCC6FD59EA5}"/>
                  </a:ext>
                </a:extLst>
              </p:cNvPr>
              <p:cNvSpPr/>
              <p:nvPr/>
            </p:nvSpPr>
            <p:spPr>
              <a:xfrm>
                <a:off x="578352" y="107908"/>
                <a:ext cx="93820" cy="148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5" h="17977" extrusionOk="0">
                    <a:moveTo>
                      <a:pt x="0" y="17264"/>
                    </a:moveTo>
                    <a:lnTo>
                      <a:pt x="13350" y="0"/>
                    </a:lnTo>
                    <a:cubicBezTo>
                      <a:pt x="21600" y="4948"/>
                      <a:pt x="12188" y="21600"/>
                      <a:pt x="0" y="17264"/>
                    </a:cubicBezTo>
                    <a:close/>
                  </a:path>
                </a:pathLst>
              </a:custGeom>
              <a:solidFill>
                <a:srgbClr val="F580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3BF87DC9-872D-DD79-871D-904533ED3599}"/>
                  </a:ext>
                </a:extLst>
              </p:cNvPr>
              <p:cNvSpPr/>
              <p:nvPr/>
            </p:nvSpPr>
            <p:spPr>
              <a:xfrm>
                <a:off x="1208926" y="-5"/>
                <a:ext cx="156195" cy="160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7" h="20085" extrusionOk="0">
                    <a:moveTo>
                      <a:pt x="17764" y="1807"/>
                    </a:moveTo>
                    <a:cubicBezTo>
                      <a:pt x="20632" y="4423"/>
                      <a:pt x="20824" y="8798"/>
                      <a:pt x="18196" y="11644"/>
                    </a:cubicBezTo>
                    <a:lnTo>
                      <a:pt x="12364" y="17856"/>
                    </a:lnTo>
                    <a:cubicBezTo>
                      <a:pt x="9683" y="20655"/>
                      <a:pt x="5200" y="20842"/>
                      <a:pt x="2284" y="18277"/>
                    </a:cubicBezTo>
                    <a:cubicBezTo>
                      <a:pt x="-584" y="15661"/>
                      <a:pt x="-776" y="11286"/>
                      <a:pt x="1852" y="8440"/>
                    </a:cubicBezTo>
                    <a:lnTo>
                      <a:pt x="7684" y="2228"/>
                    </a:lnTo>
                    <a:cubicBezTo>
                      <a:pt x="10364" y="-571"/>
                      <a:pt x="14848" y="-758"/>
                      <a:pt x="17764" y="1807"/>
                    </a:cubicBezTo>
                    <a:close/>
                  </a:path>
                </a:pathLst>
              </a:custGeom>
              <a:solidFill>
                <a:srgbClr val="F580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7" name="TextBox 52">
              <a:extLst>
                <a:ext uri="{FF2B5EF4-FFF2-40B4-BE49-F238E27FC236}">
                  <a16:creationId xmlns:a16="http://schemas.microsoft.com/office/drawing/2014/main" id="{7B852DAB-9462-B200-8743-A38B778DA20F}"/>
                </a:ext>
              </a:extLst>
            </p:cNvPr>
            <p:cNvSpPr txBox="1"/>
            <p:nvPr/>
          </p:nvSpPr>
          <p:spPr>
            <a:xfrm>
              <a:off x="4832702" y="3866553"/>
              <a:ext cx="1472733" cy="10618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2100">
                  <a:solidFill>
                    <a:srgbClr val="535353"/>
                  </a:solidFill>
                </a:defRPr>
              </a:lvl1pPr>
            </a:lstStyle>
            <a:p>
              <a:pPr algn="ctr"/>
              <a:r>
                <a:rPr lang="he-IL" dirty="0"/>
                <a:t>שותפות</a:t>
              </a:r>
            </a:p>
            <a:p>
              <a:pPr algn="ctr"/>
              <a:r>
                <a:rPr lang="he-IL" dirty="0"/>
                <a:t>בנכסים</a:t>
              </a:r>
            </a:p>
            <a:p>
              <a:pPr algn="ctr"/>
              <a:r>
                <a:rPr lang="he-IL" dirty="0"/>
                <a:t>כלכליים</a:t>
              </a:r>
              <a:endParaRPr dirty="0"/>
            </a:p>
          </p:txBody>
        </p:sp>
        <p:sp>
          <p:nvSpPr>
            <p:cNvPr id="18" name="TextBox 52">
              <a:extLst>
                <a:ext uri="{FF2B5EF4-FFF2-40B4-BE49-F238E27FC236}">
                  <a16:creationId xmlns:a16="http://schemas.microsoft.com/office/drawing/2014/main" id="{42AC7629-D7B6-F546-C22C-3E0FC575A1EC}"/>
                </a:ext>
              </a:extLst>
            </p:cNvPr>
            <p:cNvSpPr txBox="1"/>
            <p:nvPr/>
          </p:nvSpPr>
          <p:spPr>
            <a:xfrm>
              <a:off x="3265359" y="1279834"/>
              <a:ext cx="1451607" cy="10618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>
                  <a:solidFill>
                    <a:srgbClr val="535353"/>
                  </a:solidFill>
                </a:defRPr>
              </a:lvl1pPr>
            </a:lstStyle>
            <a:p>
              <a:pPr algn="ctr" rtl="1"/>
              <a:r>
                <a:rPr lang="he-IL" sz="2100" dirty="0"/>
                <a:t>דמוקרטיה</a:t>
              </a:r>
            </a:p>
            <a:p>
              <a:pPr algn="ctr" rtl="1"/>
              <a:r>
                <a:rPr lang="he-IL" sz="2100" dirty="0" err="1"/>
                <a:t>השתתפותית</a:t>
              </a:r>
              <a:r>
                <a:rPr sz="2100" dirty="0"/>
                <a:t> </a:t>
              </a:r>
            </a:p>
          </p:txBody>
        </p:sp>
        <p:pic>
          <p:nvPicPr>
            <p:cNvPr id="19" name="Graphic 18" descr="Renovation (House With Sparkles) outline">
              <a:extLst>
                <a:ext uri="{FF2B5EF4-FFF2-40B4-BE49-F238E27FC236}">
                  <a16:creationId xmlns:a16="http://schemas.microsoft.com/office/drawing/2014/main" id="{35F1D594-9383-6510-F39D-DC8FAF54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405" y="2403207"/>
              <a:ext cx="612000" cy="612000"/>
            </a:xfrm>
            <a:prstGeom prst="rect">
              <a:avLst/>
            </a:prstGeom>
          </p:spPr>
        </p:pic>
        <p:pic>
          <p:nvPicPr>
            <p:cNvPr id="20" name="Graphic 19" descr="Cheers outline">
              <a:extLst>
                <a:ext uri="{FF2B5EF4-FFF2-40B4-BE49-F238E27FC236}">
                  <a16:creationId xmlns:a16="http://schemas.microsoft.com/office/drawing/2014/main" id="{033A63ED-DD9F-4FAE-C3B1-DB5850CCF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65100" y="2785581"/>
              <a:ext cx="756000" cy="756000"/>
            </a:xfrm>
            <a:prstGeom prst="rect">
              <a:avLst/>
            </a:prstGeom>
          </p:spPr>
        </p:pic>
        <p:pic>
          <p:nvPicPr>
            <p:cNvPr id="21" name="Graphic 20" descr="Transfer1 outline">
              <a:extLst>
                <a:ext uri="{FF2B5EF4-FFF2-40B4-BE49-F238E27FC236}">
                  <a16:creationId xmlns:a16="http://schemas.microsoft.com/office/drawing/2014/main" id="{6D9654DE-DC61-E045-5522-E0498BAB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93476" y="2391942"/>
              <a:ext cx="756000" cy="756000"/>
            </a:xfrm>
            <a:prstGeom prst="rect">
              <a:avLst/>
            </a:prstGeom>
          </p:spPr>
        </p:pic>
        <p:pic>
          <p:nvPicPr>
            <p:cNvPr id="22" name="Graphic 21" descr="Customer review outline">
              <a:extLst>
                <a:ext uri="{FF2B5EF4-FFF2-40B4-BE49-F238E27FC236}">
                  <a16:creationId xmlns:a16="http://schemas.microsoft.com/office/drawing/2014/main" id="{5F34EF4A-7CCD-5880-4447-C2D65572B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92372" y="2742659"/>
              <a:ext cx="756000" cy="756000"/>
            </a:xfrm>
            <a:prstGeom prst="rect">
              <a:avLst/>
            </a:prstGeom>
          </p:spPr>
        </p:pic>
        <p:pic>
          <p:nvPicPr>
            <p:cNvPr id="23" name="Graphic 22" descr="Group outline">
              <a:extLst>
                <a:ext uri="{FF2B5EF4-FFF2-40B4-BE49-F238E27FC236}">
                  <a16:creationId xmlns:a16="http://schemas.microsoft.com/office/drawing/2014/main" id="{A3F4C8DC-F27D-CB5E-D6C8-B63B90ED0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12391" y="2434926"/>
              <a:ext cx="756000" cy="756000"/>
            </a:xfrm>
            <a:prstGeom prst="rect">
              <a:avLst/>
            </a:prstGeom>
          </p:spPr>
        </p:pic>
        <p:sp>
          <p:nvSpPr>
            <p:cNvPr id="24" name="TextBox 52">
              <a:extLst>
                <a:ext uri="{FF2B5EF4-FFF2-40B4-BE49-F238E27FC236}">
                  <a16:creationId xmlns:a16="http://schemas.microsoft.com/office/drawing/2014/main" id="{78F36B81-AD4B-85E2-80D5-94279E3FED1C}"/>
                </a:ext>
              </a:extLst>
            </p:cNvPr>
            <p:cNvSpPr txBox="1"/>
            <p:nvPr/>
          </p:nvSpPr>
          <p:spPr>
            <a:xfrm>
              <a:off x="6384042" y="1285378"/>
              <a:ext cx="1347245" cy="7386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>
                  <a:solidFill>
                    <a:srgbClr val="535353"/>
                  </a:solidFill>
                </a:defRPr>
              </a:lvl1pPr>
            </a:lstStyle>
            <a:p>
              <a:pPr algn="ctr" rtl="1"/>
              <a:r>
                <a:rPr lang="he-IL" sz="2100" dirty="0"/>
                <a:t>ערבות</a:t>
              </a:r>
            </a:p>
            <a:p>
              <a:pPr algn="ctr" rtl="1"/>
              <a:r>
                <a:rPr lang="he-IL" sz="2100" dirty="0"/>
                <a:t>הדדית</a:t>
              </a:r>
              <a:endParaRPr sz="2100" dirty="0"/>
            </a:p>
          </p:txBody>
        </p:sp>
        <p:sp>
          <p:nvSpPr>
            <p:cNvPr id="25" name="TextBox 52">
              <a:extLst>
                <a:ext uri="{FF2B5EF4-FFF2-40B4-BE49-F238E27FC236}">
                  <a16:creationId xmlns:a16="http://schemas.microsoft.com/office/drawing/2014/main" id="{9ECF755D-E082-44C1-173F-0B980FD5C17C}"/>
                </a:ext>
              </a:extLst>
            </p:cNvPr>
            <p:cNvSpPr txBox="1"/>
            <p:nvPr/>
          </p:nvSpPr>
          <p:spPr>
            <a:xfrm>
              <a:off x="1528857" y="3949713"/>
              <a:ext cx="1472733" cy="4154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2100">
                  <a:solidFill>
                    <a:srgbClr val="535353"/>
                  </a:solidFill>
                </a:defRPr>
              </a:lvl1pPr>
            </a:lstStyle>
            <a:p>
              <a:pPr algn="ctr"/>
              <a:r>
                <a:rPr lang="he-IL" dirty="0"/>
                <a:t>קהילה</a:t>
              </a:r>
              <a:endParaRPr dirty="0"/>
            </a:p>
          </p:txBody>
        </p:sp>
        <p:sp>
          <p:nvSpPr>
            <p:cNvPr id="26" name="TextBox 52">
              <a:extLst>
                <a:ext uri="{FF2B5EF4-FFF2-40B4-BE49-F238E27FC236}">
                  <a16:creationId xmlns:a16="http://schemas.microsoft.com/office/drawing/2014/main" id="{FB6AF93C-13F9-650A-82D1-6B0DE839ED30}"/>
                </a:ext>
              </a:extLst>
            </p:cNvPr>
            <p:cNvSpPr txBox="1"/>
            <p:nvPr/>
          </p:nvSpPr>
          <p:spPr>
            <a:xfrm>
              <a:off x="8585484" y="3898980"/>
              <a:ext cx="1472733" cy="10618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2100">
                  <a:solidFill>
                    <a:srgbClr val="535353"/>
                  </a:solidFill>
                </a:defRPr>
              </a:lvl1pPr>
            </a:lstStyle>
            <a:p>
              <a:pPr algn="ctr"/>
              <a:r>
                <a:rPr lang="he-IL" dirty="0"/>
                <a:t>"בעלות" בנכס מקרקעין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010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he-IL" sz="5400" dirty="0"/>
              <a:t>תודה רבה</a:t>
            </a:r>
            <a:endParaRPr lang="en-US" sz="5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7EC05-F164-F425-294D-23D5E4C6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מיכה דרורי, עו"ד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1_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{CD9AB9D0-9B61-4DDB-B965-5AB474BCB283}tf67328976_win32</Template>
  <TotalTime>4352</TotalTime>
  <Words>222</Words>
  <Application>Microsoft Office PowerPoint</Application>
  <PresentationFormat>מסך רחב</PresentationFormat>
  <Paragraphs>63</Paragraphs>
  <Slides>7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Tenorite</vt:lpstr>
      <vt:lpstr>Custom</vt:lpstr>
      <vt:lpstr>1_Office Theme</vt:lpstr>
      <vt:lpstr>הקשר בין חברות בקיבוץ לבעלות על בית –קיבוץ משייך היבטים חיצוניים</vt:lpstr>
      <vt:lpstr>מצגת של PowerPoint‏</vt:lpstr>
      <vt:lpstr>גורמים חיצוניים/רשויות רלוונטיות עיקריות</vt:lpstr>
      <vt:lpstr>היבטים חיצוניים מגורים בקיבוץ: </vt:lpstr>
      <vt:lpstr>היבטי תכנון ורמ"י מגורים בקיבוץ משייך: </vt:lpstr>
      <vt:lpstr>החבר, הקיבוץ ובית המגורים: מטרה או אמצעי?</vt:lpstr>
      <vt:lpstr>תודה רבה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מיכי דרורי</dc:creator>
  <cp:lastModifiedBy>מירי יציב</cp:lastModifiedBy>
  <cp:revision>11</cp:revision>
  <dcterms:created xsi:type="dcterms:W3CDTF">2024-12-12T07:20:53Z</dcterms:created>
  <dcterms:modified xsi:type="dcterms:W3CDTF">2024-12-16T14:20:33Z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